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7" r:id="rId5"/>
    <p:sldId id="276" r:id="rId6"/>
    <p:sldId id="277" r:id="rId7"/>
    <p:sldId id="278" r:id="rId8"/>
    <p:sldId id="275" r:id="rId9"/>
    <p:sldId id="279" r:id="rId10"/>
    <p:sldId id="280" r:id="rId11"/>
    <p:sldId id="281" r:id="rId12"/>
    <p:sldId id="282" r:id="rId13"/>
    <p:sldId id="283" r:id="rId14"/>
    <p:sldId id="284" r:id="rId15"/>
    <p:sldId id="260" r:id="rId16"/>
    <p:sldId id="285" r:id="rId17"/>
    <p:sldId id="287" r:id="rId18"/>
    <p:sldId id="288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454DD2-58B9-4B31-9514-C3B9BF7F365A}" v="211" dt="2020-09-15T18:22:38.555"/>
  </p1510:revLst>
</p1510:revInfo>
</file>

<file path=ppt/tableStyles.xml><?xml version="1.0" encoding="utf-8"?>
<a:tblStyleLst xmlns:a="http://schemas.openxmlformats.org/drawingml/2006/main" def="{F2DE63D5-997A-4646-A377-4702673A728D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0" autoAdjust="0"/>
    <p:restoredTop sz="94614" autoAdjust="0"/>
  </p:normalViewPr>
  <p:slideViewPr>
    <p:cSldViewPr snapToGrid="0">
      <p:cViewPr varScale="1">
        <p:scale>
          <a:sx n="93" d="100"/>
          <a:sy n="93" d="100"/>
        </p:scale>
        <p:origin x="92" y="2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ley Ferguson" userId="0dbed68514def768" providerId="LiveId" clId="{63454DD2-58B9-4B31-9514-C3B9BF7F365A}"/>
    <pc:docChg chg="undo custSel mod addSld delSld modSld">
      <pc:chgData name="Chanley Ferguson" userId="0dbed68514def768" providerId="LiveId" clId="{63454DD2-58B9-4B31-9514-C3B9BF7F365A}" dt="2020-09-15T21:07:53.452" v="917" actId="12"/>
      <pc:docMkLst>
        <pc:docMk/>
      </pc:docMkLst>
      <pc:sldChg chg="delSp modSp mod">
        <pc:chgData name="Chanley Ferguson" userId="0dbed68514def768" providerId="LiveId" clId="{63454DD2-58B9-4B31-9514-C3B9BF7F365A}" dt="2020-09-15T18:43:39.277" v="913" actId="1076"/>
        <pc:sldMkLst>
          <pc:docMk/>
          <pc:sldMk cId="2506230948" sldId="275"/>
        </pc:sldMkLst>
        <pc:picChg chg="mod">
          <ac:chgData name="Chanley Ferguson" userId="0dbed68514def768" providerId="LiveId" clId="{63454DD2-58B9-4B31-9514-C3B9BF7F365A}" dt="2020-09-15T18:43:21.829" v="909" actId="1076"/>
          <ac:picMkLst>
            <pc:docMk/>
            <pc:sldMk cId="2506230948" sldId="275"/>
            <ac:picMk id="6" creationId="{180B164A-8130-48A7-A51F-C0319FA9CC51}"/>
          </ac:picMkLst>
        </pc:picChg>
        <pc:picChg chg="mod">
          <ac:chgData name="Chanley Ferguson" userId="0dbed68514def768" providerId="LiveId" clId="{63454DD2-58B9-4B31-9514-C3B9BF7F365A}" dt="2020-09-15T18:43:27.492" v="910" actId="1076"/>
          <ac:picMkLst>
            <pc:docMk/>
            <pc:sldMk cId="2506230948" sldId="275"/>
            <ac:picMk id="7" creationId="{416F6198-3C0D-48FE-9FA6-5C15419170D8}"/>
          </ac:picMkLst>
        </pc:picChg>
        <pc:picChg chg="mod">
          <ac:chgData name="Chanley Ferguson" userId="0dbed68514def768" providerId="LiveId" clId="{63454DD2-58B9-4B31-9514-C3B9BF7F365A}" dt="2020-09-15T18:43:32.142" v="911" actId="1076"/>
          <ac:picMkLst>
            <pc:docMk/>
            <pc:sldMk cId="2506230948" sldId="275"/>
            <ac:picMk id="8" creationId="{2B483DD6-F0AD-4446-9B1F-4563D4024004}"/>
          </ac:picMkLst>
        </pc:picChg>
        <pc:picChg chg="mod">
          <ac:chgData name="Chanley Ferguson" userId="0dbed68514def768" providerId="LiveId" clId="{63454DD2-58B9-4B31-9514-C3B9BF7F365A}" dt="2020-09-15T18:43:39.277" v="913" actId="1076"/>
          <ac:picMkLst>
            <pc:docMk/>
            <pc:sldMk cId="2506230948" sldId="275"/>
            <ac:picMk id="9" creationId="{C2DE80A9-022F-4945-83DE-16B0057B9B85}"/>
          </ac:picMkLst>
        </pc:picChg>
        <pc:picChg chg="mod">
          <ac:chgData name="Chanley Ferguson" userId="0dbed68514def768" providerId="LiveId" clId="{63454DD2-58B9-4B31-9514-C3B9BF7F365A}" dt="2020-09-15T18:43:34.700" v="912" actId="1076"/>
          <ac:picMkLst>
            <pc:docMk/>
            <pc:sldMk cId="2506230948" sldId="275"/>
            <ac:picMk id="11" creationId="{6B78E011-7A4C-4B96-8492-37B8069BD6A7}"/>
          </ac:picMkLst>
        </pc:picChg>
        <pc:picChg chg="mod">
          <ac:chgData name="Chanley Ferguson" userId="0dbed68514def768" providerId="LiveId" clId="{63454DD2-58B9-4B31-9514-C3B9BF7F365A}" dt="2020-09-15T18:43:11.580" v="881" actId="1036"/>
          <ac:picMkLst>
            <pc:docMk/>
            <pc:sldMk cId="2506230948" sldId="275"/>
            <ac:picMk id="21" creationId="{84D4CD94-BDB1-419A-B2A3-74F7CB82AA98}"/>
          </ac:picMkLst>
        </pc:picChg>
        <pc:picChg chg="del">
          <ac:chgData name="Chanley Ferguson" userId="0dbed68514def768" providerId="LiveId" clId="{63454DD2-58B9-4B31-9514-C3B9BF7F365A}" dt="2020-09-14T20:17:45.211" v="0" actId="478"/>
          <ac:picMkLst>
            <pc:docMk/>
            <pc:sldMk cId="2506230948" sldId="275"/>
            <ac:picMk id="38" creationId="{DBD8C2D7-15B3-443C-AEEA-4FFD8710C794}"/>
          </ac:picMkLst>
        </pc:picChg>
      </pc:sldChg>
      <pc:sldChg chg="modSp mod">
        <pc:chgData name="Chanley Ferguson" userId="0dbed68514def768" providerId="LiveId" clId="{63454DD2-58B9-4B31-9514-C3B9BF7F365A}" dt="2020-09-15T21:07:53.452" v="917" actId="12"/>
        <pc:sldMkLst>
          <pc:docMk/>
          <pc:sldMk cId="711269862" sldId="277"/>
        </pc:sldMkLst>
        <pc:spChg chg="mod">
          <ac:chgData name="Chanley Ferguson" userId="0dbed68514def768" providerId="LiveId" clId="{63454DD2-58B9-4B31-9514-C3B9BF7F365A}" dt="2020-09-15T21:07:53.452" v="917" actId="12"/>
          <ac:spMkLst>
            <pc:docMk/>
            <pc:sldMk cId="711269862" sldId="277"/>
            <ac:spMk id="4" creationId="{1347D967-45F0-404F-AAE3-8E8D9303F1D3}"/>
          </ac:spMkLst>
        </pc:spChg>
      </pc:sldChg>
      <pc:sldChg chg="addSp delSp modSp new mod modClrScheme delAnim modAnim chgLayout">
        <pc:chgData name="Chanley Ferguson" userId="0dbed68514def768" providerId="LiveId" clId="{63454DD2-58B9-4B31-9514-C3B9BF7F365A}" dt="2020-09-15T18:22:42.726" v="850" actId="478"/>
        <pc:sldMkLst>
          <pc:docMk/>
          <pc:sldMk cId="2794556911" sldId="285"/>
        </pc:sldMkLst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2" creationId="{868DA477-AFD2-4A81-A697-4B5574B1A9D6}"/>
          </ac:spMkLst>
        </pc:spChg>
        <pc:spChg chg="mod">
          <ac:chgData name="Chanley Ferguson" userId="0dbed68514def768" providerId="LiveId" clId="{63454DD2-58B9-4B31-9514-C3B9BF7F365A}" dt="2020-09-15T17:57:11.674" v="348" actId="313"/>
          <ac:spMkLst>
            <pc:docMk/>
            <pc:sldMk cId="2794556911" sldId="285"/>
            <ac:spMk id="3" creationId="{C604C083-732A-4864-A21C-D0A3DB65FF37}"/>
          </ac:spMkLst>
        </pc:spChg>
        <pc:spChg chg="mod ord">
          <ac:chgData name="Chanley Ferguson" userId="0dbed68514def768" providerId="LiveId" clId="{63454DD2-58B9-4B31-9514-C3B9BF7F365A}" dt="2020-09-15T17:55:19.797" v="171" actId="26606"/>
          <ac:spMkLst>
            <pc:docMk/>
            <pc:sldMk cId="2794556911" sldId="285"/>
            <ac:spMk id="4" creationId="{B5E99240-B1A2-41F1-AFD3-58C69AB74DBC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5" creationId="{514D283C-C2E1-474C-B8FE-6EBFF0209E08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6" creationId="{B955A100-EB7A-45AB-A556-219B385814A3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7" creationId="{68AB2E98-3320-42B8-BBD3-83560E905032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8" creationId="{611BE0CA-3BBB-4E04-9C07-59291C4998D1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9" creationId="{AE430856-DED6-47F5-82D7-3336305E9AF2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10" creationId="{BE6F332A-DD6F-4200-9B76-3E793A23EE4B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11" creationId="{1A67E600-6DDC-4B92-B590-055C8F3BC0F6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12" creationId="{53507677-F319-44B6-92C3-D841606DDAEA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13" creationId="{F6E2B21D-8E94-409C-95AC-166330DF60AA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14" creationId="{A1A18E35-5810-4D3C-A15C-21DB5BC95E66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15" creationId="{6F1FCC58-51EA-4FB9-96A0-3C1E58685CD0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16" creationId="{485F961F-4985-4A69-8D9E-A9EF8DDD3D1B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17" creationId="{1A7E0C65-A067-4327-873D-D34513BC296B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18" creationId="{50CB4613-0770-4FAA-B05F-D78939D0FDC9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19" creationId="{04AD0F05-6D64-4895-ADDA-05A78F99350F}"/>
          </ac:spMkLst>
        </pc:spChg>
        <pc:spChg chg="del">
          <ac:chgData name="Chanley Ferguson" userId="0dbed68514def768" providerId="LiveId" clId="{63454DD2-58B9-4B31-9514-C3B9BF7F365A}" dt="2020-09-15T17:47:23.102" v="40" actId="26606"/>
          <ac:spMkLst>
            <pc:docMk/>
            <pc:sldMk cId="2794556911" sldId="285"/>
            <ac:spMk id="20" creationId="{6B980C14-505D-44FF-881A-2A0977679CD8}"/>
          </ac:spMkLst>
        </pc:spChg>
        <pc:spChg chg="add del">
          <ac:chgData name="Chanley Ferguson" userId="0dbed68514def768" providerId="LiveId" clId="{63454DD2-58B9-4B31-9514-C3B9BF7F365A}" dt="2020-09-15T18:22:42.726" v="850" actId="478"/>
          <ac:spMkLst>
            <pc:docMk/>
            <pc:sldMk cId="2794556911" sldId="285"/>
            <ac:spMk id="22" creationId="{0A615992-E1CB-4CB5-B86F-979DC769DAE1}"/>
          </ac:spMkLst>
        </pc:spChg>
        <pc:spChg chg="add del mod">
          <ac:chgData name="Chanley Ferguson" userId="0dbed68514def768" providerId="LiveId" clId="{63454DD2-58B9-4B31-9514-C3B9BF7F365A}" dt="2020-09-15T17:55:19.797" v="171" actId="26606"/>
          <ac:spMkLst>
            <pc:docMk/>
            <pc:sldMk cId="2794556911" sldId="285"/>
            <ac:spMk id="25" creationId="{6CAF96B5-43D9-4F69-B5DF-9AFA116B4DFD}"/>
          </ac:spMkLst>
        </pc:spChg>
        <pc:spChg chg="add del mod">
          <ac:chgData name="Chanley Ferguson" userId="0dbed68514def768" providerId="LiveId" clId="{63454DD2-58B9-4B31-9514-C3B9BF7F365A}" dt="2020-09-15T17:55:19.797" v="171" actId="26606"/>
          <ac:spMkLst>
            <pc:docMk/>
            <pc:sldMk cId="2794556911" sldId="285"/>
            <ac:spMk id="27" creationId="{CB5963A6-DF4D-4EC6-B939-378F40627BAE}"/>
          </ac:spMkLst>
        </pc:spChg>
        <pc:spChg chg="add del mod">
          <ac:chgData name="Chanley Ferguson" userId="0dbed68514def768" providerId="LiveId" clId="{63454DD2-58B9-4B31-9514-C3B9BF7F365A}" dt="2020-09-15T17:55:19.797" v="171" actId="26606"/>
          <ac:spMkLst>
            <pc:docMk/>
            <pc:sldMk cId="2794556911" sldId="285"/>
            <ac:spMk id="29" creationId="{2EB2FA0A-B345-46BD-9B5B-4388F1AC05B1}"/>
          </ac:spMkLst>
        </pc:spChg>
        <pc:spChg chg="add del mod">
          <ac:chgData name="Chanley Ferguson" userId="0dbed68514def768" providerId="LiveId" clId="{63454DD2-58B9-4B31-9514-C3B9BF7F365A}" dt="2020-09-15T17:55:19.797" v="171" actId="26606"/>
          <ac:spMkLst>
            <pc:docMk/>
            <pc:sldMk cId="2794556911" sldId="285"/>
            <ac:spMk id="31" creationId="{7691B9F7-B61D-4983-9094-6E36D0CBE762}"/>
          </ac:spMkLst>
        </pc:spChg>
        <pc:spChg chg="add del mod">
          <ac:chgData name="Chanley Ferguson" userId="0dbed68514def768" providerId="LiveId" clId="{63454DD2-58B9-4B31-9514-C3B9BF7F365A}" dt="2020-09-15T17:55:19.797" v="171" actId="26606"/>
          <ac:spMkLst>
            <pc:docMk/>
            <pc:sldMk cId="2794556911" sldId="285"/>
            <ac:spMk id="33" creationId="{36D685EB-AF19-44E5-9A5C-DCD1A0BD9897}"/>
          </ac:spMkLst>
        </pc:spChg>
        <pc:spChg chg="add del mod">
          <ac:chgData name="Chanley Ferguson" userId="0dbed68514def768" providerId="LiveId" clId="{63454DD2-58B9-4B31-9514-C3B9BF7F365A}" dt="2020-09-15T17:55:19.797" v="171" actId="26606"/>
          <ac:spMkLst>
            <pc:docMk/>
            <pc:sldMk cId="2794556911" sldId="285"/>
            <ac:spMk id="35" creationId="{6B2C2CE2-C9AF-493E-BC7B-7A0FC59EB73C}"/>
          </ac:spMkLst>
        </pc:spChg>
        <pc:spChg chg="add del mod">
          <ac:chgData name="Chanley Ferguson" userId="0dbed68514def768" providerId="LiveId" clId="{63454DD2-58B9-4B31-9514-C3B9BF7F365A}" dt="2020-09-15T17:55:19.797" v="171" actId="26606"/>
          <ac:spMkLst>
            <pc:docMk/>
            <pc:sldMk cId="2794556911" sldId="285"/>
            <ac:spMk id="37" creationId="{5C619F30-F763-4C02-81DA-7FF7A6CA57F6}"/>
          </ac:spMkLst>
        </pc:spChg>
        <pc:spChg chg="add del mod">
          <ac:chgData name="Chanley Ferguson" userId="0dbed68514def768" providerId="LiveId" clId="{63454DD2-58B9-4B31-9514-C3B9BF7F365A}" dt="2020-09-15T17:54:43.815" v="161" actId="478"/>
          <ac:spMkLst>
            <pc:docMk/>
            <pc:sldMk cId="2794556911" sldId="285"/>
            <ac:spMk id="39" creationId="{79F4B593-95B8-47FE-A864-43F5860FF889}"/>
          </ac:spMkLst>
        </pc:spChg>
        <pc:spChg chg="add del mod">
          <ac:chgData name="Chanley Ferguson" userId="0dbed68514def768" providerId="LiveId" clId="{63454DD2-58B9-4B31-9514-C3B9BF7F365A}" dt="2020-09-15T17:54:49.814" v="164" actId="478"/>
          <ac:spMkLst>
            <pc:docMk/>
            <pc:sldMk cId="2794556911" sldId="285"/>
            <ac:spMk id="41" creationId="{3BB644DD-E826-4692-856C-A57180DB6229}"/>
          </ac:spMkLst>
        </pc:spChg>
        <pc:spChg chg="add del mod">
          <ac:chgData name="Chanley Ferguson" userId="0dbed68514def768" providerId="LiveId" clId="{63454DD2-58B9-4B31-9514-C3B9BF7F365A}" dt="2020-09-15T17:55:19.797" v="171" actId="26606"/>
          <ac:spMkLst>
            <pc:docMk/>
            <pc:sldMk cId="2794556911" sldId="285"/>
            <ac:spMk id="43" creationId="{DED5AA34-CE43-4A1B-9AA5-6A1E43F4744D}"/>
          </ac:spMkLst>
        </pc:spChg>
        <pc:spChg chg="add del mod">
          <ac:chgData name="Chanley Ferguson" userId="0dbed68514def768" providerId="LiveId" clId="{63454DD2-58B9-4B31-9514-C3B9BF7F365A}" dt="2020-09-15T17:55:19.797" v="171" actId="26606"/>
          <ac:spMkLst>
            <pc:docMk/>
            <pc:sldMk cId="2794556911" sldId="285"/>
            <ac:spMk id="45" creationId="{83AA6A27-7708-431A-95FF-4EEAE30115BA}"/>
          </ac:spMkLst>
        </pc:spChg>
        <pc:spChg chg="add del mod">
          <ac:chgData name="Chanley Ferguson" userId="0dbed68514def768" providerId="LiveId" clId="{63454DD2-58B9-4B31-9514-C3B9BF7F365A}" dt="2020-09-15T17:55:19.797" v="171" actId="26606"/>
          <ac:spMkLst>
            <pc:docMk/>
            <pc:sldMk cId="2794556911" sldId="285"/>
            <ac:spMk id="47" creationId="{101674A1-937B-4F26-A8B3-BE1FF534616A}"/>
          </ac:spMkLst>
        </pc:spChg>
        <pc:spChg chg="add del mod">
          <ac:chgData name="Chanley Ferguson" userId="0dbed68514def768" providerId="LiveId" clId="{63454DD2-58B9-4B31-9514-C3B9BF7F365A}" dt="2020-09-15T17:55:19.797" v="171" actId="26606"/>
          <ac:spMkLst>
            <pc:docMk/>
            <pc:sldMk cId="2794556911" sldId="285"/>
            <ac:spMk id="49" creationId="{3C7E6752-1207-4CAE-9FD1-20E10E268DA6}"/>
          </ac:spMkLst>
        </pc:spChg>
        <pc:spChg chg="add mod">
          <ac:chgData name="Chanley Ferguson" userId="0dbed68514def768" providerId="LiveId" clId="{63454DD2-58B9-4B31-9514-C3B9BF7F365A}" dt="2020-09-15T17:58:13.097" v="526" actId="20577"/>
          <ac:spMkLst>
            <pc:docMk/>
            <pc:sldMk cId="2794556911" sldId="285"/>
            <ac:spMk id="54" creationId="{9867C242-8F82-443D-8F8D-E1FA48FE5CAC}"/>
          </ac:spMkLst>
        </pc:spChg>
        <pc:picChg chg="add del mod modCrop">
          <ac:chgData name="Chanley Ferguson" userId="0dbed68514def768" providerId="LiveId" clId="{63454DD2-58B9-4B31-9514-C3B9BF7F365A}" dt="2020-09-15T17:55:19.797" v="171" actId="26606"/>
          <ac:picMkLst>
            <pc:docMk/>
            <pc:sldMk cId="2794556911" sldId="285"/>
            <ac:picMk id="21" creationId="{93D00F65-C57E-494E-B25A-1036F590BA98}"/>
          </ac:picMkLst>
        </pc:picChg>
      </pc:sldChg>
      <pc:sldChg chg="addSp delSp modSp new del mod modClrScheme chgLayout">
        <pc:chgData name="Chanley Ferguson" userId="0dbed68514def768" providerId="LiveId" clId="{63454DD2-58B9-4B31-9514-C3B9BF7F365A}" dt="2020-09-15T16:25:28.901" v="24" actId="2696"/>
        <pc:sldMkLst>
          <pc:docMk/>
          <pc:sldMk cId="3661071249" sldId="285"/>
        </pc:sldMkLst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2" creationId="{5D469FF3-9C71-43DE-AAA3-465412AF2496}"/>
          </ac:spMkLst>
        </pc:spChg>
        <pc:spChg chg="mod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3" creationId="{84D7445E-A76E-4125-841F-A81ABA281B4E}"/>
          </ac:spMkLst>
        </pc:spChg>
        <pc:spChg chg="mod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4" creationId="{FB55FBF4-FDCF-40D9-8952-02E3E2627ADE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5" creationId="{9B0763CA-FCAF-4A72-86AC-E58118F9E192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6" creationId="{61A6B8A5-F6F2-4984-9579-42AAAF2563CE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7" creationId="{626424C4-30CA-409D-A7AD-8F585F59DBB4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8" creationId="{03AB1EF3-FE73-440C-AB80-EC2B1AE1DEB3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9" creationId="{7C18DADC-B078-408C-9F4A-6AC4E6AAD5A7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10" creationId="{A9F073F7-9C57-44E3-B61B-8578CCC1AA3B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11" creationId="{043DCA21-5ED7-48AB-B27F-F8FD9A892430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12" creationId="{47E7E08E-FF19-44CA-A788-67D69132CB6C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13" creationId="{72EE19A6-609B-461A-972F-AD4A784B3A8C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14" creationId="{BA57F096-C25A-4254-A355-63D8B00FC6EA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15" creationId="{1482DF55-790A-42B5-8ABC-59FDDB5108BE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16" creationId="{CB0FD6E6-84E1-45A1-8D0C-D0143F36C983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17" creationId="{C7BE7E96-EC1B-4982-9687-DB09EBCEA579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18" creationId="{11092E6F-B41A-41E7-BD5E-899863C77C81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19" creationId="{279229BA-D581-49A4-9695-E6AABC623B61}"/>
          </ac:spMkLst>
        </pc:spChg>
        <pc:spChg chg="del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20" creationId="{6CE3789F-BBF1-4FFA-8C9D-C1F29797D79D}"/>
          </ac:spMkLst>
        </pc:spChg>
        <pc:spChg chg="add mod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26" creationId="{720076BC-A210-4EB8-94DD-E68C883109D7}"/>
          </ac:spMkLst>
        </pc:spChg>
        <pc:spChg chg="add mod">
          <ac:chgData name="Chanley Ferguson" userId="0dbed68514def768" providerId="LiveId" clId="{63454DD2-58B9-4B31-9514-C3B9BF7F365A}" dt="2020-09-15T16:25:01.238" v="23" actId="20577"/>
          <ac:spMkLst>
            <pc:docMk/>
            <pc:sldMk cId="3661071249" sldId="285"/>
            <ac:spMk id="28" creationId="{C72BB599-F961-4458-83EE-0F5664F36416}"/>
          </ac:spMkLst>
        </pc:spChg>
        <pc:spChg chg="add mod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30" creationId="{E343691D-CCE4-40F2-B9A1-4B91465594FE}"/>
          </ac:spMkLst>
        </pc:spChg>
        <pc:spChg chg="add mod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32" creationId="{2EA4BF55-82B0-4C7B-9584-D5C0BBF14EB1}"/>
          </ac:spMkLst>
        </pc:spChg>
        <pc:spChg chg="add mod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34" creationId="{30AEF3B2-C309-4A40-9F69-20A37485BA94}"/>
          </ac:spMkLst>
        </pc:spChg>
        <pc:spChg chg="add mod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36" creationId="{B0E65E9D-D6A7-4C73-81F6-98088EAD42D3}"/>
          </ac:spMkLst>
        </pc:spChg>
        <pc:spChg chg="add mod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38" creationId="{EECF3096-0484-4D2F-BAF4-0F0CF0EEBB52}"/>
          </ac:spMkLst>
        </pc:spChg>
        <pc:spChg chg="add mod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40" creationId="{CA33D112-0224-487A-803E-924C2B4B8CD6}"/>
          </ac:spMkLst>
        </pc:spChg>
        <pc:spChg chg="add mod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42" creationId="{629571C2-C544-424F-A705-ADF9FA29C071}"/>
          </ac:spMkLst>
        </pc:spChg>
        <pc:spChg chg="add mod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44" creationId="{3F4E2FD2-9D0B-49BE-BA23-B2E06544AC5D}"/>
          </ac:spMkLst>
        </pc:spChg>
        <pc:spChg chg="add mod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46" creationId="{5AD976F0-40E7-47A3-8ACF-017E32C3EF00}"/>
          </ac:spMkLst>
        </pc:spChg>
        <pc:spChg chg="add mod">
          <ac:chgData name="Chanley Ferguson" userId="0dbed68514def768" providerId="LiveId" clId="{63454DD2-58B9-4B31-9514-C3B9BF7F365A}" dt="2020-09-15T16:24:50.389" v="21" actId="26606"/>
          <ac:spMkLst>
            <pc:docMk/>
            <pc:sldMk cId="3661071249" sldId="285"/>
            <ac:spMk id="48" creationId="{2A39F004-5D99-4943-8F1D-7B2D00E1989D}"/>
          </ac:spMkLst>
        </pc:spChg>
        <pc:picChg chg="add">
          <ac:chgData name="Chanley Ferguson" userId="0dbed68514def768" providerId="LiveId" clId="{63454DD2-58B9-4B31-9514-C3B9BF7F365A}" dt="2020-09-15T16:24:50.389" v="21" actId="26606"/>
          <ac:picMkLst>
            <pc:docMk/>
            <pc:sldMk cId="3661071249" sldId="285"/>
            <ac:picMk id="22" creationId="{6B39C6EE-87ED-4C17-A759-CA40DC7EA694}"/>
          </ac:picMkLst>
        </pc:picChg>
      </pc:sldChg>
      <pc:sldChg chg="addSp delSp modSp new del mod modAnim">
        <pc:chgData name="Chanley Ferguson" userId="0dbed68514def768" providerId="LiveId" clId="{63454DD2-58B9-4B31-9514-C3B9BF7F365A}" dt="2020-09-15T21:06:55.647" v="914" actId="2696"/>
        <pc:sldMkLst>
          <pc:docMk/>
          <pc:sldMk cId="362541531" sldId="286"/>
        </pc:sldMkLst>
        <pc:spChg chg="mod">
          <ac:chgData name="Chanley Ferguson" userId="0dbed68514def768" providerId="LiveId" clId="{63454DD2-58B9-4B31-9514-C3B9BF7F365A}" dt="2020-09-15T18:02:06.656" v="585"/>
          <ac:spMkLst>
            <pc:docMk/>
            <pc:sldMk cId="362541531" sldId="286"/>
            <ac:spMk id="2" creationId="{37BBB6F4-DD02-4257-A789-4BAA1476596D}"/>
          </ac:spMkLst>
        </pc:spChg>
        <pc:spChg chg="mod">
          <ac:chgData name="Chanley Ferguson" userId="0dbed68514def768" providerId="LiveId" clId="{63454DD2-58B9-4B31-9514-C3B9BF7F365A}" dt="2020-09-15T17:57:00.578" v="329" actId="313"/>
          <ac:spMkLst>
            <pc:docMk/>
            <pc:sldMk cId="362541531" sldId="286"/>
            <ac:spMk id="3" creationId="{920A1839-E111-423B-AAA4-B2DB9DA6E896}"/>
          </ac:spMkLst>
        </pc:spChg>
        <pc:spChg chg="del">
          <ac:chgData name="Chanley Ferguson" userId="0dbed68514def768" providerId="LiveId" clId="{63454DD2-58B9-4B31-9514-C3B9BF7F365A}" dt="2020-09-15T18:01:06.396" v="529"/>
          <ac:spMkLst>
            <pc:docMk/>
            <pc:sldMk cId="362541531" sldId="286"/>
            <ac:spMk id="4" creationId="{717BA851-456F-4C9D-9447-9B67EA967596}"/>
          </ac:spMkLst>
        </pc:spChg>
        <pc:picChg chg="add mod">
          <ac:chgData name="Chanley Ferguson" userId="0dbed68514def768" providerId="LiveId" clId="{63454DD2-58B9-4B31-9514-C3B9BF7F365A}" dt="2020-09-15T18:01:06.396" v="529"/>
          <ac:picMkLst>
            <pc:docMk/>
            <pc:sldMk cId="362541531" sldId="286"/>
            <ac:picMk id="6" creationId="{29F2698E-D7AB-4742-A570-04680F881F48}"/>
          </ac:picMkLst>
        </pc:picChg>
      </pc:sldChg>
      <pc:sldChg chg="addSp delSp modSp new mod modAnim">
        <pc:chgData name="Chanley Ferguson" userId="0dbed68514def768" providerId="LiveId" clId="{63454DD2-58B9-4B31-9514-C3B9BF7F365A}" dt="2020-09-15T18:19:47.832" v="717"/>
        <pc:sldMkLst>
          <pc:docMk/>
          <pc:sldMk cId="3794046816" sldId="287"/>
        </pc:sldMkLst>
        <pc:spChg chg="mod">
          <ac:chgData name="Chanley Ferguson" userId="0dbed68514def768" providerId="LiveId" clId="{63454DD2-58B9-4B31-9514-C3B9BF7F365A}" dt="2020-09-15T18:19:22.403" v="712" actId="20577"/>
          <ac:spMkLst>
            <pc:docMk/>
            <pc:sldMk cId="3794046816" sldId="287"/>
            <ac:spMk id="2" creationId="{4987C0BF-6091-45C9-ACC4-170AA091A465}"/>
          </ac:spMkLst>
        </pc:spChg>
        <pc:spChg chg="mod">
          <ac:chgData name="Chanley Ferguson" userId="0dbed68514def768" providerId="LiveId" clId="{63454DD2-58B9-4B31-9514-C3B9BF7F365A}" dt="2020-09-15T18:18:37.534" v="628" actId="26606"/>
          <ac:spMkLst>
            <pc:docMk/>
            <pc:sldMk cId="3794046816" sldId="287"/>
            <ac:spMk id="3" creationId="{8673432F-73AF-41AF-8852-A46AE12D3A27}"/>
          </ac:spMkLst>
        </pc:spChg>
        <pc:spChg chg="del mod">
          <ac:chgData name="Chanley Ferguson" userId="0dbed68514def768" providerId="LiveId" clId="{63454DD2-58B9-4B31-9514-C3B9BF7F365A}" dt="2020-09-15T18:17:02.779" v="618"/>
          <ac:spMkLst>
            <pc:docMk/>
            <pc:sldMk cId="3794046816" sldId="287"/>
            <ac:spMk id="4" creationId="{4E0F9F4C-A2F9-47FC-8B77-82C58BEEEE3D}"/>
          </ac:spMkLst>
        </pc:spChg>
        <pc:spChg chg="mod ord">
          <ac:chgData name="Chanley Ferguson" userId="0dbed68514def768" providerId="LiveId" clId="{63454DD2-58B9-4B31-9514-C3B9BF7F365A}" dt="2020-09-15T18:18:37.534" v="628" actId="26606"/>
          <ac:spMkLst>
            <pc:docMk/>
            <pc:sldMk cId="3794046816" sldId="287"/>
            <ac:spMk id="5" creationId="{15D35AB1-DE6B-4341-B556-7D2EEB1B1A62}"/>
          </ac:spMkLst>
        </pc:spChg>
        <pc:spChg chg="add del mod">
          <ac:chgData name="Chanley Ferguson" userId="0dbed68514def768" providerId="LiveId" clId="{63454DD2-58B9-4B31-9514-C3B9BF7F365A}" dt="2020-09-15T18:18:28.885" v="626"/>
          <ac:spMkLst>
            <pc:docMk/>
            <pc:sldMk cId="3794046816" sldId="287"/>
            <ac:spMk id="8" creationId="{3E14E91F-8584-4C08-AAF0-5D9C37D7D762}"/>
          </ac:spMkLst>
        </pc:spChg>
        <pc:picChg chg="add del mod">
          <ac:chgData name="Chanley Ferguson" userId="0dbed68514def768" providerId="LiveId" clId="{63454DD2-58B9-4B31-9514-C3B9BF7F365A}" dt="2020-09-15T18:17:36.791" v="625" actId="478"/>
          <ac:picMkLst>
            <pc:docMk/>
            <pc:sldMk cId="3794046816" sldId="287"/>
            <ac:picMk id="6" creationId="{1B5BBF28-5A47-423B-89E8-2123B9A315F4}"/>
          </ac:picMkLst>
        </pc:picChg>
        <pc:picChg chg="add mod modCrop">
          <ac:chgData name="Chanley Ferguson" userId="0dbed68514def768" providerId="LiveId" clId="{63454DD2-58B9-4B31-9514-C3B9BF7F365A}" dt="2020-09-15T18:18:37.534" v="628" actId="26606"/>
          <ac:picMkLst>
            <pc:docMk/>
            <pc:sldMk cId="3794046816" sldId="287"/>
            <ac:picMk id="9" creationId="{4380396F-8EDD-4DBE-B2B0-98A4A48323A5}"/>
          </ac:picMkLst>
        </pc:picChg>
      </pc:sldChg>
      <pc:sldChg chg="addSp delSp modSp new mod modAnim">
        <pc:chgData name="Chanley Ferguson" userId="0dbed68514def768" providerId="LiveId" clId="{63454DD2-58B9-4B31-9514-C3B9BF7F365A}" dt="2020-09-15T18:22:38.554" v="849"/>
        <pc:sldMkLst>
          <pc:docMk/>
          <pc:sldMk cId="2748782085" sldId="288"/>
        </pc:sldMkLst>
        <pc:spChg chg="mod">
          <ac:chgData name="Chanley Ferguson" userId="0dbed68514def768" providerId="LiveId" clId="{63454DD2-58B9-4B31-9514-C3B9BF7F365A}" dt="2020-09-15T18:22:34.372" v="848" actId="20577"/>
          <ac:spMkLst>
            <pc:docMk/>
            <pc:sldMk cId="2748782085" sldId="288"/>
            <ac:spMk id="2" creationId="{F91567B8-29F2-4CC9-B4BE-86C827F723E7}"/>
          </ac:spMkLst>
        </pc:spChg>
        <pc:spChg chg="mod">
          <ac:chgData name="Chanley Ferguson" userId="0dbed68514def768" providerId="LiveId" clId="{63454DD2-58B9-4B31-9514-C3B9BF7F365A}" dt="2020-09-15T18:22:05.468" v="769" actId="313"/>
          <ac:spMkLst>
            <pc:docMk/>
            <pc:sldMk cId="2748782085" sldId="288"/>
            <ac:spMk id="3" creationId="{803E7500-BEDA-4DFD-AA99-BA50928B2602}"/>
          </ac:spMkLst>
        </pc:spChg>
        <pc:spChg chg="del">
          <ac:chgData name="Chanley Ferguson" userId="0dbed68514def768" providerId="LiveId" clId="{63454DD2-58B9-4B31-9514-C3B9BF7F365A}" dt="2020-09-15T18:22:07.414" v="770"/>
          <ac:spMkLst>
            <pc:docMk/>
            <pc:sldMk cId="2748782085" sldId="288"/>
            <ac:spMk id="4" creationId="{2CBA6802-06AC-4741-80DE-5A9FD29BCD41}"/>
          </ac:spMkLst>
        </pc:spChg>
        <pc:picChg chg="add mod">
          <ac:chgData name="Chanley Ferguson" userId="0dbed68514def768" providerId="LiveId" clId="{63454DD2-58B9-4B31-9514-C3B9BF7F365A}" dt="2020-09-15T18:22:07.414" v="770"/>
          <ac:picMkLst>
            <pc:docMk/>
            <pc:sldMk cId="2748782085" sldId="288"/>
            <ac:picMk id="6" creationId="{32BB7286-D555-4C01-B3A4-6DADC1F97AFE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872F16-B07B-40A3-8435-8AF77474A12F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0C1D2C3-6488-4DA5-BF7A-C4E5A777858F}">
      <dgm:prSet/>
      <dgm:spPr/>
      <dgm:t>
        <a:bodyPr/>
        <a:lstStyle/>
        <a:p>
          <a:pPr>
            <a:defRPr cap="all"/>
          </a:pPr>
          <a:r>
            <a:rPr lang="en-US"/>
            <a:t>Temperature</a:t>
          </a:r>
        </a:p>
      </dgm:t>
    </dgm:pt>
    <dgm:pt modelId="{6B0A2260-93CF-4565-8212-08AAAF7DBB4E}" type="parTrans" cxnId="{E37051A8-0CCB-4C65-98D5-22F54EB739A0}">
      <dgm:prSet/>
      <dgm:spPr/>
      <dgm:t>
        <a:bodyPr/>
        <a:lstStyle/>
        <a:p>
          <a:endParaRPr lang="en-US"/>
        </a:p>
      </dgm:t>
    </dgm:pt>
    <dgm:pt modelId="{98CE6712-3DE3-4470-BB2A-73C7FC2DDF1A}" type="sibTrans" cxnId="{E37051A8-0CCB-4C65-98D5-22F54EB739A0}">
      <dgm:prSet/>
      <dgm:spPr/>
      <dgm:t>
        <a:bodyPr/>
        <a:lstStyle/>
        <a:p>
          <a:endParaRPr lang="en-US"/>
        </a:p>
      </dgm:t>
    </dgm:pt>
    <dgm:pt modelId="{63580D28-1537-4354-AF0A-FC38FCCB483E}">
      <dgm:prSet/>
      <dgm:spPr/>
      <dgm:t>
        <a:bodyPr/>
        <a:lstStyle/>
        <a:p>
          <a:pPr>
            <a:defRPr cap="all"/>
          </a:pPr>
          <a:r>
            <a:rPr lang="en-US"/>
            <a:t>Time</a:t>
          </a:r>
        </a:p>
      </dgm:t>
    </dgm:pt>
    <dgm:pt modelId="{116A1B50-00F2-4944-951E-384010FBA898}" type="parTrans" cxnId="{BB355193-D489-4ED9-92DF-34218642E5A9}">
      <dgm:prSet/>
      <dgm:spPr/>
      <dgm:t>
        <a:bodyPr/>
        <a:lstStyle/>
        <a:p>
          <a:endParaRPr lang="en-US"/>
        </a:p>
      </dgm:t>
    </dgm:pt>
    <dgm:pt modelId="{73452B1C-EDE7-4FFC-B790-DA6AE1AA4416}" type="sibTrans" cxnId="{BB355193-D489-4ED9-92DF-34218642E5A9}">
      <dgm:prSet/>
      <dgm:spPr/>
      <dgm:t>
        <a:bodyPr/>
        <a:lstStyle/>
        <a:p>
          <a:endParaRPr lang="en-US"/>
        </a:p>
      </dgm:t>
    </dgm:pt>
    <dgm:pt modelId="{2E97C54E-5264-4758-82E2-10B51A63CD5C}" type="pres">
      <dgm:prSet presAssocID="{47872F16-B07B-40A3-8435-8AF77474A12F}" presName="root" presStyleCnt="0">
        <dgm:presLayoutVars>
          <dgm:dir/>
          <dgm:resizeHandles val="exact"/>
        </dgm:presLayoutVars>
      </dgm:prSet>
      <dgm:spPr/>
    </dgm:pt>
    <dgm:pt modelId="{DBE70ABF-ADA7-4F6B-8BBA-22EA796F113C}" type="pres">
      <dgm:prSet presAssocID="{F0C1D2C3-6488-4DA5-BF7A-C4E5A777858F}" presName="compNode" presStyleCnt="0"/>
      <dgm:spPr/>
    </dgm:pt>
    <dgm:pt modelId="{9FCD9837-797D-4E27-8F57-45C3EC2F31FC}" type="pres">
      <dgm:prSet presAssocID="{F0C1D2C3-6488-4DA5-BF7A-C4E5A777858F}" presName="iconBgRect" presStyleLbl="bgShp" presStyleIdx="0" presStyleCnt="2"/>
      <dgm:spPr/>
    </dgm:pt>
    <dgm:pt modelId="{67037919-6713-4D1B-8317-8BAA911A2ACA}" type="pres">
      <dgm:prSet presAssocID="{F0C1D2C3-6488-4DA5-BF7A-C4E5A777858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3E789EDB-CF8C-4AFC-AB46-200C2917765A}" type="pres">
      <dgm:prSet presAssocID="{F0C1D2C3-6488-4DA5-BF7A-C4E5A777858F}" presName="spaceRect" presStyleCnt="0"/>
      <dgm:spPr/>
    </dgm:pt>
    <dgm:pt modelId="{8B196CF7-2BEF-4D2F-92F0-C1313864A8B4}" type="pres">
      <dgm:prSet presAssocID="{F0C1D2C3-6488-4DA5-BF7A-C4E5A777858F}" presName="textRect" presStyleLbl="revTx" presStyleIdx="0" presStyleCnt="2">
        <dgm:presLayoutVars>
          <dgm:chMax val="1"/>
          <dgm:chPref val="1"/>
        </dgm:presLayoutVars>
      </dgm:prSet>
      <dgm:spPr/>
    </dgm:pt>
    <dgm:pt modelId="{10CBB6D5-A892-421E-8E0D-9D3DCCE60844}" type="pres">
      <dgm:prSet presAssocID="{98CE6712-3DE3-4470-BB2A-73C7FC2DDF1A}" presName="sibTrans" presStyleCnt="0"/>
      <dgm:spPr/>
    </dgm:pt>
    <dgm:pt modelId="{5FE762E1-6664-41FD-8951-E6A1B7115203}" type="pres">
      <dgm:prSet presAssocID="{63580D28-1537-4354-AF0A-FC38FCCB483E}" presName="compNode" presStyleCnt="0"/>
      <dgm:spPr/>
    </dgm:pt>
    <dgm:pt modelId="{D8567087-7446-43D9-BA28-D1A9560BF84D}" type="pres">
      <dgm:prSet presAssocID="{63580D28-1537-4354-AF0A-FC38FCCB483E}" presName="iconBgRect" presStyleLbl="bgShp" presStyleIdx="1" presStyleCnt="2"/>
      <dgm:spPr/>
    </dgm:pt>
    <dgm:pt modelId="{9800B269-C8DA-46FF-9DD5-C67ACE9C2B59}" type="pres">
      <dgm:prSet presAssocID="{63580D28-1537-4354-AF0A-FC38FCCB483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AE2C0024-05CE-4189-A29B-A98B90741364}" type="pres">
      <dgm:prSet presAssocID="{63580D28-1537-4354-AF0A-FC38FCCB483E}" presName="spaceRect" presStyleCnt="0"/>
      <dgm:spPr/>
    </dgm:pt>
    <dgm:pt modelId="{6480CD48-13B6-4366-98CF-70FEFD59E63F}" type="pres">
      <dgm:prSet presAssocID="{63580D28-1537-4354-AF0A-FC38FCCB483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B2AA12A-C910-4D98-A572-77D294D559FD}" type="presOf" srcId="{63580D28-1537-4354-AF0A-FC38FCCB483E}" destId="{6480CD48-13B6-4366-98CF-70FEFD59E63F}" srcOrd="0" destOrd="0" presId="urn:microsoft.com/office/officeart/2018/5/layout/IconCircleLabelList"/>
    <dgm:cxn modelId="{7B65FB6A-5FFA-47D0-A1B2-DC2C79D525B3}" type="presOf" srcId="{F0C1D2C3-6488-4DA5-BF7A-C4E5A777858F}" destId="{8B196CF7-2BEF-4D2F-92F0-C1313864A8B4}" srcOrd="0" destOrd="0" presId="urn:microsoft.com/office/officeart/2018/5/layout/IconCircleLabelList"/>
    <dgm:cxn modelId="{ACB5246E-73B1-4AC4-B37E-35381C341872}" type="presOf" srcId="{47872F16-B07B-40A3-8435-8AF77474A12F}" destId="{2E97C54E-5264-4758-82E2-10B51A63CD5C}" srcOrd="0" destOrd="0" presId="urn:microsoft.com/office/officeart/2018/5/layout/IconCircleLabelList"/>
    <dgm:cxn modelId="{BB355193-D489-4ED9-92DF-34218642E5A9}" srcId="{47872F16-B07B-40A3-8435-8AF77474A12F}" destId="{63580D28-1537-4354-AF0A-FC38FCCB483E}" srcOrd="1" destOrd="0" parTransId="{116A1B50-00F2-4944-951E-384010FBA898}" sibTransId="{73452B1C-EDE7-4FFC-B790-DA6AE1AA4416}"/>
    <dgm:cxn modelId="{E37051A8-0CCB-4C65-98D5-22F54EB739A0}" srcId="{47872F16-B07B-40A3-8435-8AF77474A12F}" destId="{F0C1D2C3-6488-4DA5-BF7A-C4E5A777858F}" srcOrd="0" destOrd="0" parTransId="{6B0A2260-93CF-4565-8212-08AAAF7DBB4E}" sibTransId="{98CE6712-3DE3-4470-BB2A-73C7FC2DDF1A}"/>
    <dgm:cxn modelId="{CE78A88F-E199-4A63-AE70-538716C0E0F0}" type="presParOf" srcId="{2E97C54E-5264-4758-82E2-10B51A63CD5C}" destId="{DBE70ABF-ADA7-4F6B-8BBA-22EA796F113C}" srcOrd="0" destOrd="0" presId="urn:microsoft.com/office/officeart/2018/5/layout/IconCircleLabelList"/>
    <dgm:cxn modelId="{45DC0D40-5A74-4927-94AB-E41CFF784E83}" type="presParOf" srcId="{DBE70ABF-ADA7-4F6B-8BBA-22EA796F113C}" destId="{9FCD9837-797D-4E27-8F57-45C3EC2F31FC}" srcOrd="0" destOrd="0" presId="urn:microsoft.com/office/officeart/2018/5/layout/IconCircleLabelList"/>
    <dgm:cxn modelId="{5DD9B553-C32D-4FAE-BA2C-BB490E9DA323}" type="presParOf" srcId="{DBE70ABF-ADA7-4F6B-8BBA-22EA796F113C}" destId="{67037919-6713-4D1B-8317-8BAA911A2ACA}" srcOrd="1" destOrd="0" presId="urn:microsoft.com/office/officeart/2018/5/layout/IconCircleLabelList"/>
    <dgm:cxn modelId="{E66FA62A-8167-47C3-B070-74F7D6CE1C67}" type="presParOf" srcId="{DBE70ABF-ADA7-4F6B-8BBA-22EA796F113C}" destId="{3E789EDB-CF8C-4AFC-AB46-200C2917765A}" srcOrd="2" destOrd="0" presId="urn:microsoft.com/office/officeart/2018/5/layout/IconCircleLabelList"/>
    <dgm:cxn modelId="{F8A13885-0C07-4538-BBAF-10F78B4646D7}" type="presParOf" srcId="{DBE70ABF-ADA7-4F6B-8BBA-22EA796F113C}" destId="{8B196CF7-2BEF-4D2F-92F0-C1313864A8B4}" srcOrd="3" destOrd="0" presId="urn:microsoft.com/office/officeart/2018/5/layout/IconCircleLabelList"/>
    <dgm:cxn modelId="{F974DC46-0562-4EDB-A3C3-EC7F83E50A98}" type="presParOf" srcId="{2E97C54E-5264-4758-82E2-10B51A63CD5C}" destId="{10CBB6D5-A892-421E-8E0D-9D3DCCE60844}" srcOrd="1" destOrd="0" presId="urn:microsoft.com/office/officeart/2018/5/layout/IconCircleLabelList"/>
    <dgm:cxn modelId="{2BA1EA84-CBC4-45F5-BEE3-BC33AE5C4360}" type="presParOf" srcId="{2E97C54E-5264-4758-82E2-10B51A63CD5C}" destId="{5FE762E1-6664-41FD-8951-E6A1B7115203}" srcOrd="2" destOrd="0" presId="urn:microsoft.com/office/officeart/2018/5/layout/IconCircleLabelList"/>
    <dgm:cxn modelId="{E626A0A2-2B26-4C27-85C5-7A64684C8DBB}" type="presParOf" srcId="{5FE762E1-6664-41FD-8951-E6A1B7115203}" destId="{D8567087-7446-43D9-BA28-D1A9560BF84D}" srcOrd="0" destOrd="0" presId="urn:microsoft.com/office/officeart/2018/5/layout/IconCircleLabelList"/>
    <dgm:cxn modelId="{386BBA8B-3F05-4683-A280-FD4F95CC4139}" type="presParOf" srcId="{5FE762E1-6664-41FD-8951-E6A1B7115203}" destId="{9800B269-C8DA-46FF-9DD5-C67ACE9C2B59}" srcOrd="1" destOrd="0" presId="urn:microsoft.com/office/officeart/2018/5/layout/IconCircleLabelList"/>
    <dgm:cxn modelId="{8B8B9FD7-E6A1-402A-94D3-023CBA8EDC89}" type="presParOf" srcId="{5FE762E1-6664-41FD-8951-E6A1B7115203}" destId="{AE2C0024-05CE-4189-A29B-A98B90741364}" srcOrd="2" destOrd="0" presId="urn:microsoft.com/office/officeart/2018/5/layout/IconCircleLabelList"/>
    <dgm:cxn modelId="{8D77F370-25DA-4BA1-B185-C852ACEB3AE2}" type="presParOf" srcId="{5FE762E1-6664-41FD-8951-E6A1B7115203}" destId="{6480CD48-13B6-4366-98CF-70FEFD59E63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CD9837-797D-4E27-8F57-45C3EC2F31FC}">
      <dsp:nvSpPr>
        <dsp:cNvPr id="0" name=""/>
        <dsp:cNvSpPr/>
      </dsp:nvSpPr>
      <dsp:spPr>
        <a:xfrm>
          <a:off x="2187000" y="359999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37919-6713-4D1B-8317-8BAA911A2ACA}">
      <dsp:nvSpPr>
        <dsp:cNvPr id="0" name=""/>
        <dsp:cNvSpPr/>
      </dsp:nvSpPr>
      <dsp:spPr>
        <a:xfrm>
          <a:off x="2655000" y="82799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96CF7-2BEF-4D2F-92F0-C1313864A8B4}">
      <dsp:nvSpPr>
        <dsp:cNvPr id="0" name=""/>
        <dsp:cNvSpPr/>
      </dsp:nvSpPr>
      <dsp:spPr>
        <a:xfrm>
          <a:off x="1485000" y="324000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700" kern="1200"/>
            <a:t>Temperature</a:t>
          </a:r>
        </a:p>
      </dsp:txBody>
      <dsp:txXfrm>
        <a:off x="1485000" y="3240000"/>
        <a:ext cx="3600000" cy="720000"/>
      </dsp:txXfrm>
    </dsp:sp>
    <dsp:sp modelId="{D8567087-7446-43D9-BA28-D1A9560BF84D}">
      <dsp:nvSpPr>
        <dsp:cNvPr id="0" name=""/>
        <dsp:cNvSpPr/>
      </dsp:nvSpPr>
      <dsp:spPr>
        <a:xfrm>
          <a:off x="6417000" y="359999"/>
          <a:ext cx="2196000" cy="2196000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0B269-C8DA-46FF-9DD5-C67ACE9C2B59}">
      <dsp:nvSpPr>
        <dsp:cNvPr id="0" name=""/>
        <dsp:cNvSpPr/>
      </dsp:nvSpPr>
      <dsp:spPr>
        <a:xfrm>
          <a:off x="6885000" y="827999"/>
          <a:ext cx="1260000" cy="126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80CD48-13B6-4366-98CF-70FEFD59E63F}">
      <dsp:nvSpPr>
        <dsp:cNvPr id="0" name=""/>
        <dsp:cNvSpPr/>
      </dsp:nvSpPr>
      <dsp:spPr>
        <a:xfrm>
          <a:off x="5715000" y="3240000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700" kern="1200"/>
            <a:t>Time</a:t>
          </a:r>
        </a:p>
      </dsp:txBody>
      <dsp:txXfrm>
        <a:off x="5715000" y="3240000"/>
        <a:ext cx="36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5716D-39C9-48C4-A3EB-B88E4515427D}" type="datetimeFigureOut">
              <a:rPr lang="en-US" smtClean="0"/>
              <a:t>9/15/2020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C6D3C-9EB0-4F2C-9026-3887D1CDB4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76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Bacteria is a type of pathogen which are harmful microorganisms. Some (like bacteria) make you sick when you eat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0C6D3C-9EB0-4F2C-9026-3887D1CDB44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81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8D39141-3E8E-4545-90DB-291A0E5F13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612000" tIns="0" anchor="ctr"/>
          <a:lstStyle>
            <a:lvl1pPr marL="0" indent="0" algn="l">
              <a:lnSpc>
                <a:spcPct val="100000"/>
              </a:lnSpc>
              <a:buNone/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&amp; Drop Your </a:t>
            </a:r>
            <a:br>
              <a:rPr lang="en-US" dirty="0"/>
            </a:br>
            <a:r>
              <a:rPr lang="en-US" dirty="0"/>
              <a:t>Background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90A062-54B3-47F2-9D6A-5BC957520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0000" y="0"/>
            <a:ext cx="9672000" cy="6857999"/>
          </a:xfrm>
          <a:solidFill>
            <a:schemeClr val="tx2">
              <a:alpha val="70000"/>
            </a:schemeClr>
          </a:solidFill>
        </p:spPr>
        <p:txBody>
          <a:bodyPr lIns="1116000" rIns="180000" anchor="ctr"/>
          <a:lstStyle>
            <a:lvl1pPr algn="l">
              <a:defRPr sz="5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C97F3D-57FA-4E82-9EEC-E93088055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0" y="4276447"/>
            <a:ext cx="5161550" cy="620016"/>
          </a:xfr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lIns="144000" anchor="ctr"/>
          <a:lstStyle>
            <a:lvl1pPr marL="0" indent="0" algn="l">
              <a:buNone/>
              <a:defRPr sz="2400" b="1" i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1775C8-C7F0-4EC5-A9C0-53AE3A0C5F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600000" y="6262080"/>
            <a:ext cx="7560000" cy="360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8B0AE2-DA19-49E2-AC81-5272385D30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3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A395197-9758-40F0-B747-F8B134C175EB}"/>
              </a:ext>
            </a:extLst>
          </p:cNvPr>
          <p:cNvSpPr txBox="1">
            <a:spLocks/>
          </p:cNvSpPr>
          <p:nvPr userDrawn="1"/>
        </p:nvSpPr>
        <p:spPr>
          <a:xfrm>
            <a:off x="0" y="-436"/>
            <a:ext cx="12192000" cy="685843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8907576-77BD-4FD0-A9FE-48D249CB435B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0C70C-09F9-40EE-9A89-ED9A5DCFD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3794" y="3407563"/>
            <a:ext cx="2034138" cy="245885"/>
          </a:xfrm>
        </p:spPr>
        <p:txBody>
          <a:bodyPr lIns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Role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8D9ACA-AB64-4D04-A5E0-23AC8B81EC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03794" y="3005055"/>
            <a:ext cx="2034138" cy="360445"/>
          </a:xfrm>
          <a:solidFill>
            <a:schemeClr val="tx2"/>
          </a:solidFill>
        </p:spPr>
        <p:txBody>
          <a:bodyPr lIns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3B4EB62-0A18-46F9-98F0-E8FC5EBAF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66363" y="3407563"/>
            <a:ext cx="2034138" cy="245885"/>
          </a:xfrm>
        </p:spPr>
        <p:txBody>
          <a:bodyPr lIns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Role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3B2D4DF-9952-49C7-B850-559AD0DF2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66363" y="3005055"/>
            <a:ext cx="2034138" cy="360445"/>
          </a:xfrm>
          <a:solidFill>
            <a:schemeClr val="tx2"/>
          </a:solidFill>
        </p:spPr>
        <p:txBody>
          <a:bodyPr lIns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CE373B8-7ADE-4DC4-9900-59147BFA16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28931" y="3407563"/>
            <a:ext cx="2034138" cy="245885"/>
          </a:xfrm>
        </p:spPr>
        <p:txBody>
          <a:bodyPr lIns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Role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8F027FF-E9AF-4E49-AC44-48D21AD76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28931" y="3005055"/>
            <a:ext cx="2034138" cy="360445"/>
          </a:xfrm>
          <a:solidFill>
            <a:schemeClr val="tx2"/>
          </a:solidFill>
        </p:spPr>
        <p:txBody>
          <a:bodyPr lIns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8989EC4C-4E3F-457F-8CF6-8A88DE68A93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867711" y="1648853"/>
            <a:ext cx="906304" cy="1206290"/>
          </a:xfrm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67FB2730-3D12-4D72-AE64-AC3955C5CD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280" y="1648853"/>
            <a:ext cx="906304" cy="1206290"/>
          </a:xfrm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31" name="Picture Placeholder 25">
            <a:extLst>
              <a:ext uri="{FF2B5EF4-FFF2-40B4-BE49-F238E27FC236}">
                <a16:creationId xmlns:a16="http://schemas.microsoft.com/office/drawing/2014/main" id="{4F2BB90C-4866-4DB3-B05C-0BB7DBFF8EA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392848" y="1648853"/>
            <a:ext cx="906304" cy="1206290"/>
          </a:xfrm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E407FE5-15DF-40F7-B14C-0A04CC30CD6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03794" y="5736658"/>
            <a:ext cx="2034138" cy="245885"/>
          </a:xfrm>
        </p:spPr>
        <p:txBody>
          <a:bodyPr lIns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Role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7DD73F77-2E6A-450D-B4AF-8643D8AE1EC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03794" y="5334150"/>
            <a:ext cx="2034138" cy="360445"/>
          </a:xfrm>
          <a:solidFill>
            <a:schemeClr val="tx2"/>
          </a:solidFill>
        </p:spPr>
        <p:txBody>
          <a:bodyPr lIns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7F1CAED2-2A78-4780-A303-060C24C5652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66363" y="5736658"/>
            <a:ext cx="2034138" cy="245885"/>
          </a:xfrm>
        </p:spPr>
        <p:txBody>
          <a:bodyPr lIns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Role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4E77CA0B-49F8-4EE9-84A7-AB28FD1CC1E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66363" y="5334150"/>
            <a:ext cx="2034138" cy="360445"/>
          </a:xfrm>
          <a:solidFill>
            <a:schemeClr val="tx2"/>
          </a:solidFill>
        </p:spPr>
        <p:txBody>
          <a:bodyPr lIns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5D4F2294-CE3A-4705-BCB3-C5DAFA373C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828931" y="5736658"/>
            <a:ext cx="2034138" cy="245885"/>
          </a:xfrm>
        </p:spPr>
        <p:txBody>
          <a:bodyPr lIns="0" anchor="ctr"/>
          <a:lstStyle>
            <a:lvl1pPr marL="0" indent="0" algn="ctr">
              <a:buClr>
                <a:schemeClr val="accent2"/>
              </a:buClr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Role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7B49F9AF-7698-444D-8D12-FA0B6A713E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28931" y="5334150"/>
            <a:ext cx="2034138" cy="360445"/>
          </a:xfrm>
          <a:solidFill>
            <a:schemeClr val="tx2"/>
          </a:solidFill>
        </p:spPr>
        <p:txBody>
          <a:bodyPr lIns="0" anchor="ctr"/>
          <a:lstStyle>
            <a:lvl1pPr marL="0" indent="0" algn="ctr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33" name="Picture Placeholder 25">
            <a:extLst>
              <a:ext uri="{FF2B5EF4-FFF2-40B4-BE49-F238E27FC236}">
                <a16:creationId xmlns:a16="http://schemas.microsoft.com/office/drawing/2014/main" id="{6057C2E9-1501-4819-B77D-23A0268DB0F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867711" y="3977948"/>
            <a:ext cx="906304" cy="1206290"/>
          </a:xfrm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34" name="Picture Placeholder 25">
            <a:extLst>
              <a:ext uri="{FF2B5EF4-FFF2-40B4-BE49-F238E27FC236}">
                <a16:creationId xmlns:a16="http://schemas.microsoft.com/office/drawing/2014/main" id="{C77B8544-1CEE-4ED4-89E8-ED04267380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630280" y="3977948"/>
            <a:ext cx="906304" cy="1206290"/>
          </a:xfrm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35" name="Picture Placeholder 25">
            <a:extLst>
              <a:ext uri="{FF2B5EF4-FFF2-40B4-BE49-F238E27FC236}">
                <a16:creationId xmlns:a16="http://schemas.microsoft.com/office/drawing/2014/main" id="{E1131D92-0382-469E-A358-A2EC5FDCCF3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392848" y="3977948"/>
            <a:ext cx="906304" cy="1206290"/>
          </a:xfrm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0EBF36-B9CA-4962-B198-27B56B54E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219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4D42A7-FF15-4C9E-9657-33DD5BC539DA}"/>
              </a:ext>
            </a:extLst>
          </p:cNvPr>
          <p:cNvSpPr/>
          <p:nvPr userDrawn="1"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A555C0-B108-4047-8AFF-82E05F073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EAA7C-AE70-48A8-B582-013424EB9C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95500" y="1992933"/>
            <a:ext cx="9388499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Description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98EA298-DD21-4B69-8125-094245EDF7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4213" y="1992934"/>
            <a:ext cx="1095375" cy="1095375"/>
          </a:xfrm>
        </p:spPr>
        <p:txBody>
          <a:bodyPr anchor="ctr"/>
          <a:lstStyle>
            <a:lvl1pPr marL="0" indent="0" algn="ctr">
              <a:buNone/>
              <a:defRPr sz="1050" i="1"/>
            </a:lvl1pPr>
          </a:lstStyle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Image / Logo Here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C93EFCC-1E62-4200-9E96-2476EE2581B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4213" y="3431134"/>
            <a:ext cx="1095375" cy="1095375"/>
          </a:xfrm>
        </p:spPr>
        <p:txBody>
          <a:bodyPr anchor="ctr"/>
          <a:lstStyle>
            <a:lvl1pPr marL="0" indent="0" algn="ctr">
              <a:buNone/>
              <a:defRPr sz="1050" i="1"/>
            </a:lvl1pPr>
          </a:lstStyle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Image / Logo Here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741D874-BD81-4469-AA1C-32517FD7C37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4213" y="4869334"/>
            <a:ext cx="1095375" cy="1095375"/>
          </a:xfrm>
        </p:spPr>
        <p:txBody>
          <a:bodyPr anchor="ctr"/>
          <a:lstStyle>
            <a:lvl1pPr marL="0" indent="0" algn="ctr">
              <a:buNone/>
              <a:defRPr sz="1050" i="1"/>
            </a:lvl1pPr>
          </a:lstStyle>
          <a:p>
            <a:r>
              <a:rPr lang="en-US" dirty="0"/>
              <a:t>Place</a:t>
            </a:r>
            <a:br>
              <a:rPr lang="en-US" dirty="0"/>
            </a:br>
            <a:r>
              <a:rPr lang="en-US" dirty="0"/>
              <a:t>Your Image / Logo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FB0B599-DDEF-43E9-A07F-FC328C595BCE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2095500" y="3422739"/>
            <a:ext cx="9388499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Description Here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3FF0857-6431-48DC-BE82-9A93C55CEFB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2095500" y="4867850"/>
            <a:ext cx="9388499" cy="1095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119471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4D42A7-FF15-4C9E-9657-33DD5BC539DA}"/>
              </a:ext>
            </a:extLst>
          </p:cNvPr>
          <p:cNvSpPr/>
          <p:nvPr userDrawn="1"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A555C0-B108-4047-8AFF-82E05F073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EAA7C-AE70-48A8-B582-013424EB9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740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8D39141-3E8E-4545-90DB-291A0E5F139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lIns="0" tIns="0" rIns="612000" anchor="ctr"/>
          <a:lstStyle>
            <a:lvl1pPr marL="0" indent="0" algn="r">
              <a:lnSpc>
                <a:spcPct val="100000"/>
              </a:lnSpc>
              <a:buNone/>
              <a:defRPr sz="1200" i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Drag &amp; Drop Your </a:t>
            </a:r>
            <a:br>
              <a:rPr lang="en-US" dirty="0"/>
            </a:br>
            <a:r>
              <a:rPr lang="en-US" dirty="0"/>
              <a:t>Background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90A062-54B3-47F2-9D6A-5BC9575208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9672000" cy="6857999"/>
          </a:xfrm>
          <a:solidFill>
            <a:schemeClr val="tx2">
              <a:alpha val="70000"/>
            </a:schemeClr>
          </a:solidFill>
        </p:spPr>
        <p:txBody>
          <a:bodyPr lIns="1116000" rIns="180000" bIns="756000" anchor="ctr"/>
          <a:lstStyle>
            <a:lvl1pPr algn="l">
              <a:lnSpc>
                <a:spcPct val="65000"/>
              </a:lnSpc>
              <a:defRPr sz="88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</a:t>
            </a:r>
            <a:br>
              <a:rPr lang="en-US" dirty="0"/>
            </a:br>
            <a:r>
              <a:rPr lang="en-US" dirty="0"/>
              <a:t>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49FD1A9-E34B-4888-90DE-493861AD7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17700" y="4508500"/>
            <a:ext cx="3314700" cy="330200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Full Name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452AC72-D893-4C1A-83BD-9930164D89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7700" y="5180023"/>
            <a:ext cx="3314700" cy="205029"/>
          </a:xfrm>
          <a:ln>
            <a:noFill/>
          </a:ln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Email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2EEC149-F1BE-4C36-A789-5BF73B40A2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7700" y="5683561"/>
            <a:ext cx="3314700" cy="205029"/>
          </a:xfrm>
          <a:ln>
            <a:noFill/>
          </a:ln>
        </p:spPr>
        <p:txBody>
          <a:bodyPr anchor="t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Phone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CC256E6-6AE8-4950-838C-BE638FB479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17700" y="4821910"/>
            <a:ext cx="3314700" cy="205029"/>
          </a:xfrm>
        </p:spPr>
        <p:txBody>
          <a:bodyPr anchor="t"/>
          <a:lstStyle>
            <a:lvl1pPr marL="0" indent="0">
              <a:buNone/>
              <a:defRPr sz="1000" i="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accent1"/>
                </a:solidFill>
              </a:defRPr>
            </a:lvl2pPr>
            <a:lvl3pPr marL="447675" indent="0">
              <a:buNone/>
              <a:defRPr>
                <a:solidFill>
                  <a:schemeClr val="accent1"/>
                </a:solidFill>
              </a:defRPr>
            </a:lvl3pPr>
            <a:lvl4pPr marL="628650" indent="0">
              <a:buNone/>
              <a:defRPr>
                <a:solidFill>
                  <a:schemeClr val="accent1"/>
                </a:solidFill>
              </a:defRPr>
            </a:lvl4pPr>
            <a:lvl5pPr marL="809625" indent="0"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318579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75689F-8B6B-4484-8064-90B4D8FB7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7343" y="2731933"/>
            <a:ext cx="6903253" cy="3350673"/>
          </a:xfr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lIns="576000" tIns="1872000" rIns="576000"/>
          <a:lstStyle>
            <a:lvl1pPr marL="0" indent="0">
              <a:lnSpc>
                <a:spcPts val="2000"/>
              </a:lnSpc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Describe Your Big Idea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C57B9832-0120-4094-8C27-082E3533C5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012000" cy="6858000"/>
          </a:xfrm>
          <a:custGeom>
            <a:avLst/>
            <a:gdLst>
              <a:gd name="connsiteX0" fmla="*/ 0 w 12012000"/>
              <a:gd name="connsiteY0" fmla="*/ 0 h 6858000"/>
              <a:gd name="connsiteX1" fmla="*/ 8592000 w 12012000"/>
              <a:gd name="connsiteY1" fmla="*/ 0 h 6858000"/>
              <a:gd name="connsiteX2" fmla="*/ 8592000 w 12012000"/>
              <a:gd name="connsiteY2" fmla="*/ 180000 h 6858000"/>
              <a:gd name="connsiteX3" fmla="*/ 12012000 w 12012000"/>
              <a:gd name="connsiteY3" fmla="*/ 180000 h 6858000"/>
              <a:gd name="connsiteX4" fmla="*/ 12012000 w 12012000"/>
              <a:gd name="connsiteY4" fmla="*/ 6678000 h 6858000"/>
              <a:gd name="connsiteX5" fmla="*/ 8592000 w 12012000"/>
              <a:gd name="connsiteY5" fmla="*/ 6678000 h 6858000"/>
              <a:gd name="connsiteX6" fmla="*/ 8592000 w 12012000"/>
              <a:gd name="connsiteY6" fmla="*/ 6858000 h 6858000"/>
              <a:gd name="connsiteX7" fmla="*/ 0 w 1201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012000" h="6858000">
                <a:moveTo>
                  <a:pt x="0" y="0"/>
                </a:moveTo>
                <a:lnTo>
                  <a:pt x="8592000" y="0"/>
                </a:lnTo>
                <a:lnTo>
                  <a:pt x="8592000" y="180000"/>
                </a:lnTo>
                <a:lnTo>
                  <a:pt x="12012000" y="180000"/>
                </a:lnTo>
                <a:lnTo>
                  <a:pt x="12012000" y="6678000"/>
                </a:lnTo>
                <a:lnTo>
                  <a:pt x="8592000" y="6678000"/>
                </a:lnTo>
                <a:lnTo>
                  <a:pt x="859200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0" tIns="0" rIns="612000"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&amp; Drop Your </a:t>
            </a:r>
            <a:br>
              <a:rPr lang="en-US" dirty="0"/>
            </a:br>
            <a:r>
              <a:rPr lang="en-US" dirty="0"/>
              <a:t>Background Photo Here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83999" y="6262080"/>
            <a:ext cx="6190934" cy="360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CC7194-A4D0-457B-9D3E-53681723AF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AF90A48-1BFB-4A19-9A1C-2851879F9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778" y="3096087"/>
            <a:ext cx="5455750" cy="1008000"/>
          </a:xfrm>
        </p:spPr>
        <p:txBody>
          <a:bodyPr/>
          <a:lstStyle>
            <a:lvl1pPr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9E79024-4B2E-43B0-8607-196181AB731F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93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X Number &amp;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7CE6DD-011B-4E2D-9E8A-EFF414E39E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79109"/>
            <a:ext cx="11832000" cy="6513922"/>
          </a:xfrm>
          <a:custGeom>
            <a:avLst/>
            <a:gdLst>
              <a:gd name="connsiteX0" fmla="*/ 0 w 11832000"/>
              <a:gd name="connsiteY0" fmla="*/ 0 h 6513922"/>
              <a:gd name="connsiteX1" fmla="*/ 8412000 w 11832000"/>
              <a:gd name="connsiteY1" fmla="*/ 0 h 6513922"/>
              <a:gd name="connsiteX2" fmla="*/ 8412000 w 11832000"/>
              <a:gd name="connsiteY2" fmla="*/ 891 h 6513922"/>
              <a:gd name="connsiteX3" fmla="*/ 11832000 w 11832000"/>
              <a:gd name="connsiteY3" fmla="*/ 891 h 6513922"/>
              <a:gd name="connsiteX4" fmla="*/ 11832000 w 11832000"/>
              <a:gd name="connsiteY4" fmla="*/ 6498891 h 6513922"/>
              <a:gd name="connsiteX5" fmla="*/ 8412000 w 11832000"/>
              <a:gd name="connsiteY5" fmla="*/ 6498891 h 6513922"/>
              <a:gd name="connsiteX6" fmla="*/ 8412000 w 11832000"/>
              <a:gd name="connsiteY6" fmla="*/ 6513922 h 6513922"/>
              <a:gd name="connsiteX7" fmla="*/ 0 w 11832000"/>
              <a:gd name="connsiteY7" fmla="*/ 6513922 h 65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32000" h="6513922">
                <a:moveTo>
                  <a:pt x="0" y="0"/>
                </a:moveTo>
                <a:lnTo>
                  <a:pt x="8412000" y="0"/>
                </a:lnTo>
                <a:lnTo>
                  <a:pt x="8412000" y="891"/>
                </a:lnTo>
                <a:lnTo>
                  <a:pt x="11832000" y="891"/>
                </a:lnTo>
                <a:lnTo>
                  <a:pt x="11832000" y="6498891"/>
                </a:lnTo>
                <a:lnTo>
                  <a:pt x="8412000" y="6498891"/>
                </a:lnTo>
                <a:lnTo>
                  <a:pt x="8412000" y="6513922"/>
                </a:lnTo>
                <a:lnTo>
                  <a:pt x="0" y="65139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1764000" r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&amp; Drop Your </a:t>
            </a:r>
            <a:br>
              <a:rPr lang="en-US" dirty="0"/>
            </a:br>
            <a:r>
              <a:rPr lang="en-US" dirty="0"/>
              <a:t>Background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5"/>
            <a:ext cx="7560000" cy="360000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E75A4B-2655-4B0E-8D3B-0068F57D3D9B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F266E5-40A6-4643-B9AC-B38F272563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#NUMBER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CB790CB-E4F5-4B61-A03E-1CA0C32E3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0455" y="3799847"/>
            <a:ext cx="1999889" cy="846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570684C-B743-402E-8778-A651995771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1013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#NUMBER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CEC7149-9A00-4CA4-B800-1BFD6EBEB8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7255" y="3799847"/>
            <a:ext cx="1999889" cy="846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0374F0E2-36BA-43B5-8799-77AA3367DF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9707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#NUMBER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1BA12174-6A24-4E61-8D58-B3B42C31BE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96056" y="3799847"/>
            <a:ext cx="1999889" cy="846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3A67B21-0E8B-4922-94F9-20492309C4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4613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#NUMBER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801C20C-82D2-465E-8D45-DF1A57E0452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0855" y="3799847"/>
            <a:ext cx="1999889" cy="846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2BAD45E-2039-4F8D-9CFC-42BFA3756A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31412" y="3079573"/>
            <a:ext cx="1652587" cy="435600"/>
          </a:xfrm>
          <a:solidFill>
            <a:schemeClr val="tx2">
              <a:alpha val="70000"/>
            </a:schemeClr>
          </a:solidFill>
        </p:spPr>
        <p:txBody>
          <a:bodyPr anchor="ctr"/>
          <a:lstStyle>
            <a:lvl1pPr marL="0" indent="0" algn="ctr">
              <a:buNone/>
              <a:defRPr sz="2400" b="1" cap="all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#NUMBER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64A78879-6338-4F3B-864E-8FF4E08C00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57654" y="3799847"/>
            <a:ext cx="1999889" cy="846137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0118439-B306-4F20-9200-1C429EADC7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01000" y="5271502"/>
            <a:ext cx="1990001" cy="620016"/>
          </a:xfr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 lIns="0" anchor="ctr"/>
          <a:lstStyle>
            <a:lvl1pPr marL="0" indent="0" algn="ctr">
              <a:buNone/>
              <a:defRPr sz="2400" b="1" i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Outcome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9B7E7F2-DF6B-4441-B0B1-7E87E29BA3A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98550" y="2217585"/>
            <a:ext cx="823913" cy="823913"/>
          </a:xfrm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Picture Placeholder 25">
            <a:extLst>
              <a:ext uri="{FF2B5EF4-FFF2-40B4-BE49-F238E27FC236}">
                <a16:creationId xmlns:a16="http://schemas.microsoft.com/office/drawing/2014/main" id="{ED41522A-FBAF-4E5D-B592-F13855964E8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385350" y="2217585"/>
            <a:ext cx="823913" cy="823913"/>
          </a:xfrm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25">
            <a:extLst>
              <a:ext uri="{FF2B5EF4-FFF2-40B4-BE49-F238E27FC236}">
                <a16:creationId xmlns:a16="http://schemas.microsoft.com/office/drawing/2014/main" id="{AA51069C-E1DC-44A0-A6A0-2A4AB0DD4D7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84044" y="2217585"/>
            <a:ext cx="823913" cy="823913"/>
          </a:xfrm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42F6437E-5478-451F-9BE3-E8160EA43516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958950" y="2217585"/>
            <a:ext cx="823913" cy="823913"/>
          </a:xfrm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25127DFD-53A7-41A8-B591-AEEC1203802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245749" y="2217585"/>
            <a:ext cx="823913" cy="823913"/>
          </a:xfrm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89258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 40 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76D43D-0DDD-4BAD-8213-BDBF75C3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6118" y="4338116"/>
            <a:ext cx="10839764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6D3ACF3-E1F5-4332-9836-C8E6C46591BB}"/>
              </a:ext>
            </a:extLst>
          </p:cNvPr>
          <p:cNvSpPr txBox="1">
            <a:spLocks/>
          </p:cNvSpPr>
          <p:nvPr userDrawn="1"/>
        </p:nvSpPr>
        <p:spPr>
          <a:xfrm>
            <a:off x="0" y="-436"/>
            <a:ext cx="12192000" cy="434383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F8FE7-66F4-4586-B49B-61E115ED2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5B890-F885-418C-9812-59970CAC6B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521507-88DE-417D-8076-D9152E1E1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C7DDD-6F93-45F8-AFD6-95AA051FE8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CD6042-5DF4-4624-BC32-25F68745304A}"/>
              </a:ext>
            </a:extLst>
          </p:cNvPr>
          <p:cNvSpPr/>
          <p:nvPr userDrawn="1"/>
        </p:nvSpPr>
        <p:spPr>
          <a:xfrm rot="5400000">
            <a:off x="8220300" y="371700"/>
            <a:ext cx="4343400" cy="3600000"/>
          </a:xfrm>
          <a:custGeom>
            <a:avLst/>
            <a:gdLst>
              <a:gd name="connsiteX0" fmla="*/ 0 w 4343400"/>
              <a:gd name="connsiteY0" fmla="*/ 3600000 h 3600000"/>
              <a:gd name="connsiteX1" fmla="*/ 0 w 4343400"/>
              <a:gd name="connsiteY1" fmla="*/ 0 h 3600000"/>
              <a:gd name="connsiteX2" fmla="*/ 180000 w 4343400"/>
              <a:gd name="connsiteY2" fmla="*/ 0 h 3600000"/>
              <a:gd name="connsiteX3" fmla="*/ 4343400 w 4343400"/>
              <a:gd name="connsiteY3" fmla="*/ 0 h 3600000"/>
              <a:gd name="connsiteX4" fmla="*/ 4343400 w 4343400"/>
              <a:gd name="connsiteY4" fmla="*/ 180000 h 3600000"/>
              <a:gd name="connsiteX5" fmla="*/ 180000 w 4343400"/>
              <a:gd name="connsiteY5" fmla="*/ 180000 h 3600000"/>
              <a:gd name="connsiteX6" fmla="*/ 180000 w 4343400"/>
              <a:gd name="connsiteY6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3400" h="3600000">
                <a:moveTo>
                  <a:pt x="0" y="3600000"/>
                </a:moveTo>
                <a:lnTo>
                  <a:pt x="0" y="0"/>
                </a:lnTo>
                <a:lnTo>
                  <a:pt x="180000" y="0"/>
                </a:lnTo>
                <a:lnTo>
                  <a:pt x="4343400" y="0"/>
                </a:lnTo>
                <a:lnTo>
                  <a:pt x="43434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294759C-286C-4281-B194-581C766EEF28}"/>
              </a:ext>
            </a:extLst>
          </p:cNvPr>
          <p:cNvSpPr/>
          <p:nvPr userDrawn="1"/>
        </p:nvSpPr>
        <p:spPr>
          <a:xfrm rot="5400000">
            <a:off x="9134700" y="3800700"/>
            <a:ext cx="2514600" cy="3600000"/>
          </a:xfrm>
          <a:custGeom>
            <a:avLst/>
            <a:gdLst>
              <a:gd name="connsiteX0" fmla="*/ 0 w 2514600"/>
              <a:gd name="connsiteY0" fmla="*/ 180000 h 3600000"/>
              <a:gd name="connsiteX1" fmla="*/ 0 w 2514600"/>
              <a:gd name="connsiteY1" fmla="*/ 0 h 3600000"/>
              <a:gd name="connsiteX2" fmla="*/ 2334600 w 2514600"/>
              <a:gd name="connsiteY2" fmla="*/ 0 h 3600000"/>
              <a:gd name="connsiteX3" fmla="*/ 2514600 w 2514600"/>
              <a:gd name="connsiteY3" fmla="*/ 0 h 3600000"/>
              <a:gd name="connsiteX4" fmla="*/ 2514600 w 2514600"/>
              <a:gd name="connsiteY4" fmla="*/ 180000 h 3600000"/>
              <a:gd name="connsiteX5" fmla="*/ 2514600 w 2514600"/>
              <a:gd name="connsiteY5" fmla="*/ 3600000 h 3600000"/>
              <a:gd name="connsiteX6" fmla="*/ 2334600 w 2514600"/>
              <a:gd name="connsiteY6" fmla="*/ 3600000 h 3600000"/>
              <a:gd name="connsiteX7" fmla="*/ 2334600 w 2514600"/>
              <a:gd name="connsiteY7" fmla="*/ 18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14600" h="3600000">
                <a:moveTo>
                  <a:pt x="0" y="180000"/>
                </a:moveTo>
                <a:lnTo>
                  <a:pt x="0" y="0"/>
                </a:lnTo>
                <a:lnTo>
                  <a:pt x="2334600" y="0"/>
                </a:lnTo>
                <a:lnTo>
                  <a:pt x="2514600" y="0"/>
                </a:lnTo>
                <a:lnTo>
                  <a:pt x="2514600" y="180000"/>
                </a:lnTo>
                <a:lnTo>
                  <a:pt x="2514600" y="3600000"/>
                </a:lnTo>
                <a:lnTo>
                  <a:pt x="2334600" y="3600000"/>
                </a:lnTo>
                <a:lnTo>
                  <a:pt x="2334600" y="180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8943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x Content Block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3">
            <a:extLst>
              <a:ext uri="{FF2B5EF4-FFF2-40B4-BE49-F238E27FC236}">
                <a16:creationId xmlns:a16="http://schemas.microsoft.com/office/drawing/2014/main" id="{E6622698-E93D-4214-8C21-38DBE58C2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79109"/>
            <a:ext cx="11832000" cy="6513922"/>
          </a:xfrm>
          <a:custGeom>
            <a:avLst/>
            <a:gdLst>
              <a:gd name="connsiteX0" fmla="*/ 0 w 11832000"/>
              <a:gd name="connsiteY0" fmla="*/ 0 h 6513922"/>
              <a:gd name="connsiteX1" fmla="*/ 8412000 w 11832000"/>
              <a:gd name="connsiteY1" fmla="*/ 0 h 6513922"/>
              <a:gd name="connsiteX2" fmla="*/ 8412000 w 11832000"/>
              <a:gd name="connsiteY2" fmla="*/ 891 h 6513922"/>
              <a:gd name="connsiteX3" fmla="*/ 11832000 w 11832000"/>
              <a:gd name="connsiteY3" fmla="*/ 891 h 6513922"/>
              <a:gd name="connsiteX4" fmla="*/ 11832000 w 11832000"/>
              <a:gd name="connsiteY4" fmla="*/ 6498891 h 6513922"/>
              <a:gd name="connsiteX5" fmla="*/ 8412000 w 11832000"/>
              <a:gd name="connsiteY5" fmla="*/ 6498891 h 6513922"/>
              <a:gd name="connsiteX6" fmla="*/ 8412000 w 11832000"/>
              <a:gd name="connsiteY6" fmla="*/ 6513922 h 6513922"/>
              <a:gd name="connsiteX7" fmla="*/ 0 w 11832000"/>
              <a:gd name="connsiteY7" fmla="*/ 6513922 h 65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32000" h="6513922">
                <a:moveTo>
                  <a:pt x="0" y="0"/>
                </a:moveTo>
                <a:lnTo>
                  <a:pt x="8412000" y="0"/>
                </a:lnTo>
                <a:lnTo>
                  <a:pt x="8412000" y="891"/>
                </a:lnTo>
                <a:lnTo>
                  <a:pt x="11832000" y="891"/>
                </a:lnTo>
                <a:lnTo>
                  <a:pt x="11832000" y="6498891"/>
                </a:lnTo>
                <a:lnTo>
                  <a:pt x="8412000" y="6498891"/>
                </a:lnTo>
                <a:lnTo>
                  <a:pt x="8412000" y="6513922"/>
                </a:lnTo>
                <a:lnTo>
                  <a:pt x="0" y="65139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1224000" r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&amp; Drop Your </a:t>
            </a:r>
            <a:br>
              <a:rPr lang="en-US" dirty="0"/>
            </a:br>
            <a:r>
              <a:rPr lang="en-US" dirty="0"/>
              <a:t>Background Photo Here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706BC54-FE11-4237-96CC-8DA267DB5D7C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0C70C-09F9-40EE-9A89-ED9A5DCFD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0581" y="2186444"/>
            <a:ext cx="2812282" cy="1242556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8D9ACA-AB64-4D04-A5E0-23AC8B81EC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0581" y="1775806"/>
            <a:ext cx="2812282" cy="297888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3B4EB62-0A18-46F9-98F0-E8FC5EBAF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1291" y="2186444"/>
            <a:ext cx="2812282" cy="1242556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3B2D4DF-9952-49C7-B850-559AD0DF2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1291" y="1775806"/>
            <a:ext cx="2812282" cy="297888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CE373B8-7ADE-4DC4-9900-59147BFA16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2000" y="2186444"/>
            <a:ext cx="2812282" cy="1242556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8F027FF-E9AF-4E49-AC44-48D21AD76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92000" y="1775806"/>
            <a:ext cx="2812282" cy="297888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E6D854C-C76F-49BA-9E74-F438CA8EA9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70581" y="4335857"/>
            <a:ext cx="2812282" cy="1242556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447D7D-C1F4-4AD4-AE22-EB8E7F1C419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70581" y="3925219"/>
            <a:ext cx="2812282" cy="297888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49DF703-38D0-4214-9432-83570E10EFE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1291" y="4335857"/>
            <a:ext cx="2812282" cy="1242556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9EB6572-1A9F-4672-8E42-A4E15451CA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31291" y="3925219"/>
            <a:ext cx="2812282" cy="297888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0740EB70-455C-47FF-9A9A-0D78D202ED0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92000" y="4335857"/>
            <a:ext cx="2812282" cy="1242556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D9A5773-4F50-4631-9B7A-0A2D83E5DC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92000" y="3925219"/>
            <a:ext cx="2812282" cy="297888"/>
          </a:xfrm>
        </p:spPr>
        <p:txBody>
          <a:bodyPr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875987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x Content Block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5350A6A-6F84-47F4-AE00-8295D96D08C8}"/>
              </a:ext>
            </a:extLst>
          </p:cNvPr>
          <p:cNvSpPr/>
          <p:nvPr userDrawn="1"/>
        </p:nvSpPr>
        <p:spPr>
          <a:xfrm rot="5400000">
            <a:off x="8677500" y="3343500"/>
            <a:ext cx="3429000" cy="3600000"/>
          </a:xfrm>
          <a:custGeom>
            <a:avLst/>
            <a:gdLst>
              <a:gd name="connsiteX0" fmla="*/ 0 w 3429000"/>
              <a:gd name="connsiteY0" fmla="*/ 180000 h 3600000"/>
              <a:gd name="connsiteX1" fmla="*/ 0 w 3429000"/>
              <a:gd name="connsiteY1" fmla="*/ 0 h 3600000"/>
              <a:gd name="connsiteX2" fmla="*/ 3249000 w 3429000"/>
              <a:gd name="connsiteY2" fmla="*/ 0 h 3600000"/>
              <a:gd name="connsiteX3" fmla="*/ 3429000 w 3429000"/>
              <a:gd name="connsiteY3" fmla="*/ 0 h 3600000"/>
              <a:gd name="connsiteX4" fmla="*/ 3429000 w 3429000"/>
              <a:gd name="connsiteY4" fmla="*/ 180000 h 3600000"/>
              <a:gd name="connsiteX5" fmla="*/ 3429000 w 3429000"/>
              <a:gd name="connsiteY5" fmla="*/ 3600000 h 3600000"/>
              <a:gd name="connsiteX6" fmla="*/ 3249000 w 3429000"/>
              <a:gd name="connsiteY6" fmla="*/ 3600000 h 3600000"/>
              <a:gd name="connsiteX7" fmla="*/ 3249000 w 3429000"/>
              <a:gd name="connsiteY7" fmla="*/ 18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9000" h="3600000">
                <a:moveTo>
                  <a:pt x="0" y="180000"/>
                </a:moveTo>
                <a:lnTo>
                  <a:pt x="0" y="0"/>
                </a:lnTo>
                <a:lnTo>
                  <a:pt x="3249000" y="0"/>
                </a:lnTo>
                <a:lnTo>
                  <a:pt x="3429000" y="0"/>
                </a:lnTo>
                <a:lnTo>
                  <a:pt x="3429000" y="180000"/>
                </a:lnTo>
                <a:lnTo>
                  <a:pt x="3429000" y="3600000"/>
                </a:lnTo>
                <a:lnTo>
                  <a:pt x="3249000" y="3600000"/>
                </a:lnTo>
                <a:lnTo>
                  <a:pt x="3249000" y="180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A395197-9758-40F0-B747-F8B134C175EB}"/>
              </a:ext>
            </a:extLst>
          </p:cNvPr>
          <p:cNvSpPr txBox="1">
            <a:spLocks/>
          </p:cNvSpPr>
          <p:nvPr userDrawn="1"/>
        </p:nvSpPr>
        <p:spPr>
          <a:xfrm>
            <a:off x="0" y="-436"/>
            <a:ext cx="12192000" cy="3429436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30C70C-09F9-40EE-9A89-ED9A5DCFD9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2863" y="3668499"/>
            <a:ext cx="3276000" cy="2238815"/>
          </a:xfrm>
        </p:spPr>
        <p:txBody>
          <a:bodyPr lIns="108000"/>
          <a:lstStyle>
            <a:lvl1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8D9ACA-AB64-4D04-A5E0-23AC8B81EC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863" y="3068555"/>
            <a:ext cx="3276000" cy="360445"/>
          </a:xfrm>
          <a:solidFill>
            <a:schemeClr val="tx2"/>
          </a:solidFill>
        </p:spPr>
        <p:txBody>
          <a:bodyPr lIns="108000" anchor="ctr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Header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3B4EB62-0A18-46F9-98F0-E8FC5EBAF3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5432" y="3668499"/>
            <a:ext cx="3276000" cy="2238815"/>
          </a:xfrm>
        </p:spPr>
        <p:txBody>
          <a:bodyPr lIns="108000"/>
          <a:lstStyle>
            <a:lvl1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3B2D4DF-9952-49C7-B850-559AD0DF27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5432" y="3068555"/>
            <a:ext cx="3276000" cy="360445"/>
          </a:xfrm>
          <a:solidFill>
            <a:schemeClr val="tx2"/>
          </a:solidFill>
        </p:spPr>
        <p:txBody>
          <a:bodyPr lIns="108000" anchor="ctr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Header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BCE373B8-7ADE-4DC4-9900-59147BFA16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8000" y="3668499"/>
            <a:ext cx="3276000" cy="2238815"/>
          </a:xfrm>
        </p:spPr>
        <p:txBody>
          <a:bodyPr lIns="108000"/>
          <a:lstStyle>
            <a:lvl1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8F027FF-E9AF-4E49-AC44-48D21AD761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08000" y="3068555"/>
            <a:ext cx="3276000" cy="360445"/>
          </a:xfrm>
          <a:solidFill>
            <a:schemeClr val="tx2"/>
          </a:solidFill>
        </p:spPr>
        <p:txBody>
          <a:bodyPr lIns="108000" anchor="ctr"/>
          <a:lstStyle>
            <a:lvl1pPr marL="0" indent="0">
              <a:buNone/>
              <a:defRPr sz="1800" b="0" cap="none" baseline="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>
                <a:solidFill>
                  <a:schemeClr val="bg1"/>
                </a:solidFill>
              </a:defRPr>
            </a:lvl2pPr>
            <a:lvl3pPr marL="447675" indent="0">
              <a:buNone/>
              <a:defRPr>
                <a:solidFill>
                  <a:schemeClr val="bg1"/>
                </a:solidFill>
              </a:defRPr>
            </a:lvl3pPr>
            <a:lvl4pPr marL="628650" indent="0">
              <a:buNone/>
              <a:defRPr>
                <a:solidFill>
                  <a:schemeClr val="bg1"/>
                </a:solidFill>
              </a:defRPr>
            </a:lvl4pPr>
            <a:lvl5pPr marL="80962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Header</a:t>
            </a:r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8989EC4C-4E3F-457F-8CF6-8A88DE68A93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908907" y="2005142"/>
            <a:ext cx="823913" cy="823913"/>
          </a:xfrm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30" name="Picture Placeholder 25">
            <a:extLst>
              <a:ext uri="{FF2B5EF4-FFF2-40B4-BE49-F238E27FC236}">
                <a16:creationId xmlns:a16="http://schemas.microsoft.com/office/drawing/2014/main" id="{67FB2730-3D12-4D72-AE64-AC3955C5CD9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71476" y="2005142"/>
            <a:ext cx="823913" cy="823913"/>
          </a:xfrm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31" name="Picture Placeholder 25">
            <a:extLst>
              <a:ext uri="{FF2B5EF4-FFF2-40B4-BE49-F238E27FC236}">
                <a16:creationId xmlns:a16="http://schemas.microsoft.com/office/drawing/2014/main" id="{4F2BB90C-4866-4DB3-B05C-0BB7DBFF8EA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434044" y="2005142"/>
            <a:ext cx="823913" cy="823913"/>
          </a:xfrm>
        </p:spPr>
        <p:txBody>
          <a:bodyPr anchor="ctr"/>
          <a:lstStyle>
            <a:lvl1pPr marL="0" indent="0" algn="ctr">
              <a:buNone/>
              <a:defRPr sz="1050" i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A3E4BF3-C44A-4FB6-B64A-05FB5AEC7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EA98CFA-B2A7-4BCC-B1DC-01CFAD2DD65E}"/>
              </a:ext>
            </a:extLst>
          </p:cNvPr>
          <p:cNvSpPr/>
          <p:nvPr userDrawn="1"/>
        </p:nvSpPr>
        <p:spPr>
          <a:xfrm rot="5400000">
            <a:off x="8677500" y="-85500"/>
            <a:ext cx="3429000" cy="3600000"/>
          </a:xfrm>
          <a:custGeom>
            <a:avLst/>
            <a:gdLst>
              <a:gd name="connsiteX0" fmla="*/ 0 w 3429000"/>
              <a:gd name="connsiteY0" fmla="*/ 3600000 h 3600000"/>
              <a:gd name="connsiteX1" fmla="*/ 0 w 3429000"/>
              <a:gd name="connsiteY1" fmla="*/ 0 h 3600000"/>
              <a:gd name="connsiteX2" fmla="*/ 180000 w 3429000"/>
              <a:gd name="connsiteY2" fmla="*/ 0 h 3600000"/>
              <a:gd name="connsiteX3" fmla="*/ 3429000 w 3429000"/>
              <a:gd name="connsiteY3" fmla="*/ 0 h 3600000"/>
              <a:gd name="connsiteX4" fmla="*/ 3429000 w 3429000"/>
              <a:gd name="connsiteY4" fmla="*/ 180000 h 3600000"/>
              <a:gd name="connsiteX5" fmla="*/ 180000 w 3429000"/>
              <a:gd name="connsiteY5" fmla="*/ 180000 h 3600000"/>
              <a:gd name="connsiteX6" fmla="*/ 180000 w 3429000"/>
              <a:gd name="connsiteY6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29000" h="3600000">
                <a:moveTo>
                  <a:pt x="0" y="3600000"/>
                </a:moveTo>
                <a:lnTo>
                  <a:pt x="0" y="0"/>
                </a:lnTo>
                <a:lnTo>
                  <a:pt x="180000" y="0"/>
                </a:lnTo>
                <a:lnTo>
                  <a:pt x="3429000" y="0"/>
                </a:lnTo>
                <a:lnTo>
                  <a:pt x="3429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4259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752CBEE-7696-40FC-AB0E-8790B179D18C}"/>
              </a:ext>
            </a:extLst>
          </p:cNvPr>
          <p:cNvSpPr/>
          <p:nvPr userDrawn="1"/>
        </p:nvSpPr>
        <p:spPr>
          <a:xfrm rot="5400000">
            <a:off x="8188485" y="2854485"/>
            <a:ext cx="4407031" cy="3600000"/>
          </a:xfrm>
          <a:custGeom>
            <a:avLst/>
            <a:gdLst>
              <a:gd name="connsiteX0" fmla="*/ 0 w 4407031"/>
              <a:gd name="connsiteY0" fmla="*/ 180000 h 3600000"/>
              <a:gd name="connsiteX1" fmla="*/ 0 w 4407031"/>
              <a:gd name="connsiteY1" fmla="*/ 0 h 3600000"/>
              <a:gd name="connsiteX2" fmla="*/ 4227031 w 4407031"/>
              <a:gd name="connsiteY2" fmla="*/ 0 h 3600000"/>
              <a:gd name="connsiteX3" fmla="*/ 4407031 w 4407031"/>
              <a:gd name="connsiteY3" fmla="*/ 0 h 3600000"/>
              <a:gd name="connsiteX4" fmla="*/ 4407031 w 4407031"/>
              <a:gd name="connsiteY4" fmla="*/ 180000 h 3600000"/>
              <a:gd name="connsiteX5" fmla="*/ 4407031 w 4407031"/>
              <a:gd name="connsiteY5" fmla="*/ 3600000 h 3600000"/>
              <a:gd name="connsiteX6" fmla="*/ 4227031 w 4407031"/>
              <a:gd name="connsiteY6" fmla="*/ 3600000 h 3600000"/>
              <a:gd name="connsiteX7" fmla="*/ 4227031 w 4407031"/>
              <a:gd name="connsiteY7" fmla="*/ 18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07031" h="3600000">
                <a:moveTo>
                  <a:pt x="0" y="180000"/>
                </a:moveTo>
                <a:lnTo>
                  <a:pt x="0" y="0"/>
                </a:lnTo>
                <a:lnTo>
                  <a:pt x="4227031" y="0"/>
                </a:lnTo>
                <a:lnTo>
                  <a:pt x="4407031" y="0"/>
                </a:lnTo>
                <a:lnTo>
                  <a:pt x="4407031" y="180000"/>
                </a:lnTo>
                <a:lnTo>
                  <a:pt x="4407031" y="3600000"/>
                </a:lnTo>
                <a:lnTo>
                  <a:pt x="4227031" y="3600000"/>
                </a:lnTo>
                <a:lnTo>
                  <a:pt x="4227031" y="180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6A395197-9758-40F0-B747-F8B134C175EB}"/>
              </a:ext>
            </a:extLst>
          </p:cNvPr>
          <p:cNvSpPr txBox="1">
            <a:spLocks/>
          </p:cNvSpPr>
          <p:nvPr userDrawn="1"/>
        </p:nvSpPr>
        <p:spPr>
          <a:xfrm>
            <a:off x="0" y="-436"/>
            <a:ext cx="12192000" cy="245140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  <p:txBody>
          <a:bodyPr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76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FontTx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865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75000"/>
                  <a:lumOff val="25000"/>
                </a:schemeClr>
              </a:buClr>
              <a:buSzPct val="80000"/>
              <a:buFont typeface="Courier New" panose="02070309020205020404" pitchFamily="49" charset="0"/>
              <a:buChar char="o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906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A3E4BF3-C44A-4FB6-B64A-05FB5AEC7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9445125-53D2-43B3-8ABC-C88E463BE7DD}"/>
              </a:ext>
            </a:extLst>
          </p:cNvPr>
          <p:cNvSpPr/>
          <p:nvPr userDrawn="1"/>
        </p:nvSpPr>
        <p:spPr>
          <a:xfrm rot="5400000">
            <a:off x="9166516" y="-574515"/>
            <a:ext cx="2450969" cy="3600000"/>
          </a:xfrm>
          <a:custGeom>
            <a:avLst/>
            <a:gdLst>
              <a:gd name="connsiteX0" fmla="*/ 0 w 2450969"/>
              <a:gd name="connsiteY0" fmla="*/ 3600000 h 3600000"/>
              <a:gd name="connsiteX1" fmla="*/ 0 w 2450969"/>
              <a:gd name="connsiteY1" fmla="*/ 0 h 3600000"/>
              <a:gd name="connsiteX2" fmla="*/ 180000 w 2450969"/>
              <a:gd name="connsiteY2" fmla="*/ 0 h 3600000"/>
              <a:gd name="connsiteX3" fmla="*/ 2450969 w 2450969"/>
              <a:gd name="connsiteY3" fmla="*/ 0 h 3600000"/>
              <a:gd name="connsiteX4" fmla="*/ 2450969 w 2450969"/>
              <a:gd name="connsiteY4" fmla="*/ 180000 h 3600000"/>
              <a:gd name="connsiteX5" fmla="*/ 180000 w 2450969"/>
              <a:gd name="connsiteY5" fmla="*/ 180000 h 3600000"/>
              <a:gd name="connsiteX6" fmla="*/ 180000 w 2450969"/>
              <a:gd name="connsiteY6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50969" h="3600000">
                <a:moveTo>
                  <a:pt x="0" y="3600000"/>
                </a:moveTo>
                <a:lnTo>
                  <a:pt x="0" y="0"/>
                </a:lnTo>
                <a:lnTo>
                  <a:pt x="180000" y="0"/>
                </a:lnTo>
                <a:lnTo>
                  <a:pt x="2450969" y="0"/>
                </a:lnTo>
                <a:lnTo>
                  <a:pt x="2450969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gradFill>
            <a:gsLst>
              <a:gs pos="0">
                <a:schemeClr val="bg1">
                  <a:alpha val="500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5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 - Full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7CE6DD-011B-4E2D-9E8A-EFF414E39E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79109"/>
            <a:ext cx="11832000" cy="6513922"/>
          </a:xfrm>
          <a:custGeom>
            <a:avLst/>
            <a:gdLst>
              <a:gd name="connsiteX0" fmla="*/ 0 w 11832000"/>
              <a:gd name="connsiteY0" fmla="*/ 0 h 6513922"/>
              <a:gd name="connsiteX1" fmla="*/ 8412000 w 11832000"/>
              <a:gd name="connsiteY1" fmla="*/ 0 h 6513922"/>
              <a:gd name="connsiteX2" fmla="*/ 8412000 w 11832000"/>
              <a:gd name="connsiteY2" fmla="*/ 891 h 6513922"/>
              <a:gd name="connsiteX3" fmla="*/ 11832000 w 11832000"/>
              <a:gd name="connsiteY3" fmla="*/ 891 h 6513922"/>
              <a:gd name="connsiteX4" fmla="*/ 11832000 w 11832000"/>
              <a:gd name="connsiteY4" fmla="*/ 6498891 h 6513922"/>
              <a:gd name="connsiteX5" fmla="*/ 8412000 w 11832000"/>
              <a:gd name="connsiteY5" fmla="*/ 6498891 h 6513922"/>
              <a:gd name="connsiteX6" fmla="*/ 8412000 w 11832000"/>
              <a:gd name="connsiteY6" fmla="*/ 6513922 h 6513922"/>
              <a:gd name="connsiteX7" fmla="*/ 0 w 11832000"/>
              <a:gd name="connsiteY7" fmla="*/ 6513922 h 6513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32000" h="6513922">
                <a:moveTo>
                  <a:pt x="0" y="0"/>
                </a:moveTo>
                <a:lnTo>
                  <a:pt x="8412000" y="0"/>
                </a:lnTo>
                <a:lnTo>
                  <a:pt x="8412000" y="891"/>
                </a:lnTo>
                <a:lnTo>
                  <a:pt x="11832000" y="891"/>
                </a:lnTo>
                <a:lnTo>
                  <a:pt x="11832000" y="6498891"/>
                </a:lnTo>
                <a:lnTo>
                  <a:pt x="8412000" y="6498891"/>
                </a:lnTo>
                <a:lnTo>
                  <a:pt x="8412000" y="6513922"/>
                </a:lnTo>
                <a:lnTo>
                  <a:pt x="0" y="6513922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1764000" r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&amp; Drop Your </a:t>
            </a:r>
            <a:br>
              <a:rPr lang="en-US" dirty="0"/>
            </a:br>
            <a:r>
              <a:rPr lang="en-US" dirty="0"/>
              <a:t>Background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97B74-E645-46F4-8F77-49AF7F0D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5"/>
            <a:ext cx="7560000" cy="360000"/>
          </a:xfrm>
        </p:spPr>
        <p:txBody>
          <a:bodyPr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6E75A4B-2655-4B0E-8D3B-0068F57D3D9B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A18EF7D-14D0-4362-B8BD-722D3D54D4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3" y="1405643"/>
            <a:ext cx="7559675" cy="360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03936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7FF01B-795B-4F5D-87AF-6CAA8DD5D48A}"/>
              </a:ext>
            </a:extLst>
          </p:cNvPr>
          <p:cNvSpPr/>
          <p:nvPr userDrawn="1"/>
        </p:nvSpPr>
        <p:spPr>
          <a:xfrm>
            <a:off x="180000" y="179109"/>
            <a:ext cx="11832000" cy="65139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A3E4BF3-C44A-4FB6-B64A-05FB5AEC75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213" y="1405643"/>
            <a:ext cx="7559675" cy="360000"/>
          </a:xfrm>
        </p:spPr>
        <p:txBody>
          <a:bodyPr/>
          <a:lstStyle>
            <a:lvl1pPr marL="0" indent="0"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57D1A2-E2DD-4CD8-B7DB-2864D4A97E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B08B7A-4219-4973-8C9B-BF5BCC6448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F32FC1-1FF6-4874-9835-EB1A90F7E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039E70-36A3-46C1-B30E-CA4CC0B36C5D}"/>
              </a:ext>
            </a:extLst>
          </p:cNvPr>
          <p:cNvSpPr/>
          <p:nvPr userDrawn="1"/>
        </p:nvSpPr>
        <p:spPr>
          <a:xfrm rot="5400000">
            <a:off x="6963000" y="1629000"/>
            <a:ext cx="6858000" cy="3600000"/>
          </a:xfrm>
          <a:custGeom>
            <a:avLst/>
            <a:gdLst>
              <a:gd name="connsiteX0" fmla="*/ 0 w 6858000"/>
              <a:gd name="connsiteY0" fmla="*/ 3600000 h 3600000"/>
              <a:gd name="connsiteX1" fmla="*/ 0 w 6858000"/>
              <a:gd name="connsiteY1" fmla="*/ 0 h 3600000"/>
              <a:gd name="connsiteX2" fmla="*/ 0 w 6858000"/>
              <a:gd name="connsiteY2" fmla="*/ 0 h 3600000"/>
              <a:gd name="connsiteX3" fmla="*/ 180000 w 6858000"/>
              <a:gd name="connsiteY3" fmla="*/ 0 h 3600000"/>
              <a:gd name="connsiteX4" fmla="*/ 6678000 w 6858000"/>
              <a:gd name="connsiteY4" fmla="*/ 0 h 3600000"/>
              <a:gd name="connsiteX5" fmla="*/ 6858000 w 6858000"/>
              <a:gd name="connsiteY5" fmla="*/ 0 h 3600000"/>
              <a:gd name="connsiteX6" fmla="*/ 6858000 w 6858000"/>
              <a:gd name="connsiteY6" fmla="*/ 180000 h 3600000"/>
              <a:gd name="connsiteX7" fmla="*/ 6858000 w 6858000"/>
              <a:gd name="connsiteY7" fmla="*/ 3600000 h 3600000"/>
              <a:gd name="connsiteX8" fmla="*/ 6678000 w 6858000"/>
              <a:gd name="connsiteY8" fmla="*/ 3600000 h 3600000"/>
              <a:gd name="connsiteX9" fmla="*/ 6678000 w 6858000"/>
              <a:gd name="connsiteY9" fmla="*/ 180000 h 3600000"/>
              <a:gd name="connsiteX10" fmla="*/ 180000 w 6858000"/>
              <a:gd name="connsiteY10" fmla="*/ 180000 h 3600000"/>
              <a:gd name="connsiteX11" fmla="*/ 180000 w 6858000"/>
              <a:gd name="connsiteY11" fmla="*/ 3600000 h 36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3600000">
                <a:moveTo>
                  <a:pt x="0" y="3600000"/>
                </a:moveTo>
                <a:lnTo>
                  <a:pt x="0" y="0"/>
                </a:lnTo>
                <a:lnTo>
                  <a:pt x="0" y="0"/>
                </a:lnTo>
                <a:lnTo>
                  <a:pt x="180000" y="0"/>
                </a:lnTo>
                <a:lnTo>
                  <a:pt x="6678000" y="0"/>
                </a:lnTo>
                <a:lnTo>
                  <a:pt x="6858000" y="0"/>
                </a:lnTo>
                <a:lnTo>
                  <a:pt x="6858000" y="180000"/>
                </a:lnTo>
                <a:lnTo>
                  <a:pt x="6858000" y="3600000"/>
                </a:lnTo>
                <a:lnTo>
                  <a:pt x="6678000" y="3600000"/>
                </a:lnTo>
                <a:lnTo>
                  <a:pt x="6678000" y="180000"/>
                </a:lnTo>
                <a:lnTo>
                  <a:pt x="180000" y="180000"/>
                </a:lnTo>
                <a:lnTo>
                  <a:pt x="180000" y="3600000"/>
                </a:lnTo>
                <a:close/>
              </a:path>
            </a:pathLst>
          </a:cu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3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A5246D-ECE9-473C-953D-D56C3F7B3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946F0-677D-45B4-83B9-FD3BD3FFCA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00" y="1825625"/>
            <a:ext cx="10800000" cy="43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45BE21-FA72-48F5-9A53-134902BF6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8000" y="6192000"/>
            <a:ext cx="75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79B29-5421-49A7-A511-D916B66A8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5764" y="6241764"/>
            <a:ext cx="270474" cy="270474"/>
          </a:xfrm>
          <a:prstGeom prst="ellipse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EECC7194-A4D0-457B-9D3E-53681723AFF7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892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50" r:id="rId12"/>
    <p:sldLayoutId id="214748366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FontTx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>
            <a:lumMod val="75000"/>
            <a:lumOff val="25000"/>
          </a:schemeClr>
        </a:buClr>
        <a:buSzPct val="80000"/>
        <a:buFont typeface="Courier New" panose="02070309020205020404" pitchFamily="49" charset="0"/>
        <a:buChar char="o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90600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13.png"/><Relationship Id="rId10" Type="http://schemas.openxmlformats.org/officeDocument/2006/relationships/image" Target="../media/image37.svg"/><Relationship Id="rId4" Type="http://schemas.openxmlformats.org/officeDocument/2006/relationships/image" Target="../media/image32.sv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png"/><Relationship Id="rId14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Microscopic view of algae">
            <a:extLst>
              <a:ext uri="{FF2B5EF4-FFF2-40B4-BE49-F238E27FC236}">
                <a16:creationId xmlns:a16="http://schemas.microsoft.com/office/drawing/2014/main" id="{8F02F647-7DBC-4618-AFF3-8CED69C5CD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D8E648-93B0-47FF-A306-492EFF7FC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7306" y="0"/>
            <a:ext cx="8924693" cy="6857999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Contamination</a:t>
            </a:r>
            <a:br>
              <a:rPr lang="en-US" dirty="0"/>
            </a:br>
            <a:r>
              <a:rPr lang="en-US" dirty="0"/>
              <a:t>&amp; Bacteria</a:t>
            </a:r>
          </a:p>
        </p:txBody>
      </p:sp>
      <p:sp>
        <p:nvSpPr>
          <p:cNvPr id="5" name="object 7" descr="Beige rectangle">
            <a:extLst>
              <a:ext uri="{FF2B5EF4-FFF2-40B4-BE49-F238E27FC236}">
                <a16:creationId xmlns:a16="http://schemas.microsoft.com/office/drawing/2014/main" id="{C85C272F-FCB2-478D-9E03-EC734D1AB6C0}"/>
              </a:ext>
            </a:extLst>
          </p:cNvPr>
          <p:cNvSpPr/>
          <p:nvPr/>
        </p:nvSpPr>
        <p:spPr bwMode="white">
          <a:xfrm>
            <a:off x="3687084" y="3441536"/>
            <a:ext cx="4104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136CB0-4ED9-43FA-81D5-6D322579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03024" y="4896463"/>
            <a:ext cx="2885950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211E86-A445-4721-A269-259FA1EBD495}"/>
              </a:ext>
            </a:extLst>
          </p:cNvPr>
          <p:cNvSpPr txBox="1"/>
          <p:nvPr/>
        </p:nvSpPr>
        <p:spPr>
          <a:xfrm>
            <a:off x="3903024" y="4496353"/>
            <a:ext cx="3166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By Chanley Ferguson</a:t>
            </a:r>
          </a:p>
        </p:txBody>
      </p:sp>
    </p:spTree>
    <p:extLst>
      <p:ext uri="{BB962C8B-B14F-4D97-AF65-F5344CB8AC3E}">
        <p14:creationId xmlns:p14="http://schemas.microsoft.com/office/powerpoint/2010/main" val="850593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0F5B09-3351-4B04-8946-261FF06172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AKA Shigellosis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68DFFD-9E48-45E8-956D-B3420DD68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Shigella</a:t>
            </a:r>
            <a:r>
              <a:rPr lang="en-US" dirty="0"/>
              <a:t> Spp.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949CE7-27C0-43F2-B8FD-5F08D7FE0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  <a:p>
            <a:pPr lvl="1"/>
            <a:r>
              <a:rPr lang="en-US" dirty="0"/>
              <a:t>Human feces (Food &amp; Water)</a:t>
            </a:r>
          </a:p>
          <a:p>
            <a:pPr lvl="1"/>
            <a:r>
              <a:rPr lang="en-US" dirty="0"/>
              <a:t>Flies</a:t>
            </a:r>
          </a:p>
          <a:p>
            <a:pPr lvl="1"/>
            <a:endParaRPr lang="en-US" dirty="0"/>
          </a:p>
          <a:p>
            <a:r>
              <a:rPr lang="en-US" dirty="0"/>
              <a:t>Food Linked with Shigellosis</a:t>
            </a:r>
          </a:p>
          <a:p>
            <a:pPr lvl="1"/>
            <a:r>
              <a:rPr lang="en-US" dirty="0"/>
              <a:t>TCS food touched by hands</a:t>
            </a:r>
          </a:p>
          <a:p>
            <a:pPr lvl="2"/>
            <a:r>
              <a:rPr lang="en-US" dirty="0"/>
              <a:t>Potato, tuna, shrimp, macaroni, etc.</a:t>
            </a:r>
          </a:p>
          <a:p>
            <a:pPr lvl="1"/>
            <a:r>
              <a:rPr lang="en-US" dirty="0"/>
              <a:t>Food in contact with contaminated water</a:t>
            </a:r>
          </a:p>
          <a:p>
            <a:pPr lvl="1"/>
            <a:endParaRPr lang="en-US" dirty="0"/>
          </a:p>
          <a:p>
            <a:r>
              <a:rPr lang="en-US" dirty="0"/>
              <a:t>How to Prevent</a:t>
            </a:r>
          </a:p>
          <a:p>
            <a:pPr lvl="1"/>
            <a:r>
              <a:rPr lang="en-US" dirty="0"/>
              <a:t>Wash hands</a:t>
            </a:r>
          </a:p>
          <a:p>
            <a:pPr lvl="1"/>
            <a:r>
              <a:rPr lang="en-US" dirty="0"/>
              <a:t>Control flies</a:t>
            </a:r>
          </a:p>
          <a:p>
            <a:pPr lvl="1"/>
            <a:r>
              <a:rPr lang="en-US" dirty="0"/>
              <a:t>Keep the infected away from food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E5353-3B72-4A5F-A4CE-1D0C939A5A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2" descr="Questions &amp; Answers | Shigella – Shigellosis | CDC">
            <a:extLst>
              <a:ext uri="{FF2B5EF4-FFF2-40B4-BE49-F238E27FC236}">
                <a16:creationId xmlns:a16="http://schemas.microsoft.com/office/drawing/2014/main" id="{D1BC8C20-F6FF-4224-958A-EA660AC34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21" y="2056196"/>
            <a:ext cx="6212417" cy="385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ject 7" descr="Beige rectangle">
            <a:extLst>
              <a:ext uri="{FF2B5EF4-FFF2-40B4-BE49-F238E27FC236}">
                <a16:creationId xmlns:a16="http://schemas.microsoft.com/office/drawing/2014/main" id="{D9220557-A391-4B98-A85C-DBC814EBC993}"/>
              </a:ext>
            </a:extLst>
          </p:cNvPr>
          <p:cNvSpPr/>
          <p:nvPr/>
        </p:nvSpPr>
        <p:spPr bwMode="white">
          <a:xfrm flipV="1">
            <a:off x="722099" y="1277068"/>
            <a:ext cx="3470764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15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BF0843-30BA-4B89-9557-2B8F11D3F1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B244B1-05C1-4DC0-A0D9-7F8153E61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999" y="808186"/>
            <a:ext cx="8561601" cy="370166"/>
          </a:xfrm>
        </p:spPr>
        <p:txBody>
          <a:bodyPr/>
          <a:lstStyle/>
          <a:p>
            <a:r>
              <a:rPr lang="en-US" dirty="0"/>
              <a:t>Shinga toxin-producing </a:t>
            </a:r>
            <a:r>
              <a:rPr lang="en-US" i="1" dirty="0"/>
              <a:t>e. coli </a:t>
            </a:r>
            <a:r>
              <a:rPr lang="en-US" dirty="0"/>
              <a:t>(</a:t>
            </a:r>
            <a:r>
              <a:rPr lang="en-US" dirty="0" err="1"/>
              <a:t>stec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C94220-A710-42F3-ABD4-F3A0BE894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	</a:t>
            </a:r>
          </a:p>
          <a:p>
            <a:pPr lvl="1"/>
            <a:r>
              <a:rPr lang="en-US" dirty="0"/>
              <a:t>Cattle intestine (contaminates meat)</a:t>
            </a:r>
          </a:p>
          <a:p>
            <a:pPr lvl="1"/>
            <a:r>
              <a:rPr lang="en-US" dirty="0"/>
              <a:t>Infected people</a:t>
            </a:r>
          </a:p>
          <a:p>
            <a:pPr marL="266700" lvl="1" indent="0">
              <a:buNone/>
            </a:pPr>
            <a:endParaRPr lang="en-US" dirty="0"/>
          </a:p>
          <a:p>
            <a:r>
              <a:rPr lang="en-US" dirty="0"/>
              <a:t>Food Linked with </a:t>
            </a:r>
            <a:r>
              <a:rPr lang="en-US" i="1" dirty="0"/>
              <a:t>E. Coli</a:t>
            </a:r>
          </a:p>
          <a:p>
            <a:pPr lvl="1"/>
            <a:r>
              <a:rPr lang="en-US" dirty="0"/>
              <a:t>Ground Beef</a:t>
            </a:r>
          </a:p>
          <a:p>
            <a:pPr lvl="1"/>
            <a:r>
              <a:rPr lang="en-US" dirty="0"/>
              <a:t>Contaminated produce</a:t>
            </a:r>
          </a:p>
          <a:p>
            <a:pPr lvl="1"/>
            <a:endParaRPr lang="en-US" dirty="0"/>
          </a:p>
          <a:p>
            <a:r>
              <a:rPr lang="en-US" dirty="0"/>
              <a:t>How to Prevent</a:t>
            </a:r>
          </a:p>
          <a:p>
            <a:pPr lvl="1"/>
            <a:r>
              <a:rPr lang="en-US" dirty="0"/>
              <a:t>Cook food to correct internal temperatures</a:t>
            </a:r>
          </a:p>
          <a:p>
            <a:pPr lvl="1"/>
            <a:r>
              <a:rPr lang="en-US" dirty="0"/>
              <a:t>Purchase from approved suppliers</a:t>
            </a:r>
          </a:p>
          <a:p>
            <a:pPr lvl="1"/>
            <a:r>
              <a:rPr lang="en-US" dirty="0"/>
              <a:t>Prevent cross-contamination</a:t>
            </a:r>
          </a:p>
          <a:p>
            <a:pPr lvl="1"/>
            <a:r>
              <a:rPr lang="en-US" dirty="0"/>
              <a:t>Keep the infected away from food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BB833-AB9D-4236-9FDD-A1D72BBBDC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object 7" descr="Beige rectangle">
            <a:extLst>
              <a:ext uri="{FF2B5EF4-FFF2-40B4-BE49-F238E27FC236}">
                <a16:creationId xmlns:a16="http://schemas.microsoft.com/office/drawing/2014/main" id="{2C99D4CB-E011-4D2D-BD33-3AB6560F2DA8}"/>
              </a:ext>
            </a:extLst>
          </p:cNvPr>
          <p:cNvSpPr/>
          <p:nvPr/>
        </p:nvSpPr>
        <p:spPr bwMode="white">
          <a:xfrm flipV="1">
            <a:off x="722099" y="1277068"/>
            <a:ext cx="3470764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9" name="Picture 2" descr="E. coli | Patient Education | UCSF Health">
            <a:extLst>
              <a:ext uri="{FF2B5EF4-FFF2-40B4-BE49-F238E27FC236}">
                <a16:creationId xmlns:a16="http://schemas.microsoft.com/office/drawing/2014/main" id="{22EC67B6-0126-45B4-84CE-C5DA0E864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20" y="2151989"/>
            <a:ext cx="6212418" cy="366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03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Doctor in clinic explaining report on tablet to family">
            <a:extLst>
              <a:ext uri="{FF2B5EF4-FFF2-40B4-BE49-F238E27FC236}">
                <a16:creationId xmlns:a16="http://schemas.microsoft.com/office/drawing/2014/main" id="{51DAB4F3-6A41-481C-8A3E-932EDFC9FE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801" y="168735"/>
            <a:ext cx="9788834" cy="6524296"/>
          </a:xfr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3CBC84C2-2B48-4B15-A420-8B5F2BDE2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428" y="164969"/>
            <a:ext cx="11832000" cy="6513922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4E91A8-F608-453C-810A-BE9918180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Symptoms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DDB908-45C5-4999-982F-0A82DA01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B821A5-5262-4D44-AFEB-D049F229C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213" y="3901546"/>
            <a:ext cx="1758799" cy="435600"/>
          </a:xfrm>
        </p:spPr>
        <p:txBody>
          <a:bodyPr/>
          <a:lstStyle/>
          <a:p>
            <a:r>
              <a:rPr lang="en-US" dirty="0"/>
              <a:t>Diarrhea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0E095F-965E-476E-B681-EE615BECB0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71013" y="3901546"/>
            <a:ext cx="1652587" cy="435600"/>
          </a:xfrm>
        </p:spPr>
        <p:txBody>
          <a:bodyPr/>
          <a:lstStyle/>
          <a:p>
            <a:r>
              <a:rPr lang="en-US" dirty="0"/>
              <a:t>Fever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405F6BC-5682-4AA1-9F61-DDF021E685B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69707" y="3901546"/>
            <a:ext cx="1652587" cy="435600"/>
          </a:xfrm>
        </p:spPr>
        <p:txBody>
          <a:bodyPr/>
          <a:lstStyle/>
          <a:p>
            <a:r>
              <a:rPr lang="en-US" dirty="0"/>
              <a:t>Jaundice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DFBC7A3-AAE6-4502-9D44-F253ED1E8F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544613" y="3901546"/>
            <a:ext cx="1652587" cy="435600"/>
          </a:xfrm>
        </p:spPr>
        <p:txBody>
          <a:bodyPr/>
          <a:lstStyle/>
          <a:p>
            <a:r>
              <a:rPr lang="en-US" dirty="0"/>
              <a:t>Nausea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10C0A43-6ED0-45F1-9DF9-5F2F32278B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31412" y="3901546"/>
            <a:ext cx="1676375" cy="435600"/>
          </a:xfrm>
        </p:spPr>
        <p:txBody>
          <a:bodyPr/>
          <a:lstStyle/>
          <a:p>
            <a:r>
              <a:rPr lang="en-US" dirty="0"/>
              <a:t>Vomiting</a:t>
            </a:r>
          </a:p>
        </p:txBody>
      </p:sp>
      <p:pic>
        <p:nvPicPr>
          <p:cNvPr id="46" name="Picture Placeholder 45" descr="Toilet">
            <a:extLst>
              <a:ext uri="{FF2B5EF4-FFF2-40B4-BE49-F238E27FC236}">
                <a16:creationId xmlns:a16="http://schemas.microsoft.com/office/drawing/2014/main" id="{09833D49-61B1-40F0-A9D1-6D1D4B8701A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29781" y="3067529"/>
            <a:ext cx="745643" cy="745643"/>
          </a:xfrm>
        </p:spPr>
      </p:pic>
      <p:pic>
        <p:nvPicPr>
          <p:cNvPr id="49" name="Picture Placeholder 48" descr="Thermometer">
            <a:extLst>
              <a:ext uri="{FF2B5EF4-FFF2-40B4-BE49-F238E27FC236}">
                <a16:creationId xmlns:a16="http://schemas.microsoft.com/office/drawing/2014/main" id="{A17A8866-025F-45F8-9C1A-8DF0ACE8F3F7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20472" y="3029317"/>
            <a:ext cx="745643" cy="745643"/>
          </a:xfrm>
        </p:spPr>
      </p:pic>
      <p:pic>
        <p:nvPicPr>
          <p:cNvPr id="53" name="Picture Placeholder 52" descr="Man">
            <a:extLst>
              <a:ext uri="{FF2B5EF4-FFF2-40B4-BE49-F238E27FC236}">
                <a16:creationId xmlns:a16="http://schemas.microsoft.com/office/drawing/2014/main" id="{560A3C83-28A8-4054-B787-033808650715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719472" y="3086330"/>
            <a:ext cx="823913" cy="680938"/>
          </a:xfrm>
        </p:spPr>
      </p:pic>
      <p:pic>
        <p:nvPicPr>
          <p:cNvPr id="56" name="Picture Placeholder 55" descr="Dizzy face outline">
            <a:extLst>
              <a:ext uri="{FF2B5EF4-FFF2-40B4-BE49-F238E27FC236}">
                <a16:creationId xmlns:a16="http://schemas.microsoft.com/office/drawing/2014/main" id="{5CABC6B7-0A04-4890-B978-4D4F54B3CDC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7988593" y="3094022"/>
            <a:ext cx="820207" cy="673246"/>
          </a:xfrm>
        </p:spPr>
      </p:pic>
      <p:sp>
        <p:nvSpPr>
          <p:cNvPr id="19" name="object 7" descr="Beige rectangle">
            <a:extLst>
              <a:ext uri="{FF2B5EF4-FFF2-40B4-BE49-F238E27FC236}">
                <a16:creationId xmlns:a16="http://schemas.microsoft.com/office/drawing/2014/main" id="{9B6BE182-7444-49DA-B6FA-215DD68D50CA}"/>
              </a:ext>
            </a:extLst>
          </p:cNvPr>
          <p:cNvSpPr/>
          <p:nvPr/>
        </p:nvSpPr>
        <p:spPr bwMode="white">
          <a:xfrm>
            <a:off x="722099" y="1322787"/>
            <a:ext cx="4104000" cy="0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C6D3F76-4C60-4559-AE48-60D6FBDC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3759100" y="4527746"/>
            <a:ext cx="0" cy="311308"/>
          </a:xfrm>
          <a:prstGeom prst="line">
            <a:avLst/>
          </a:prstGeom>
          <a:ln w="3175">
            <a:solidFill>
              <a:schemeClr val="bg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CA93ACF-485A-4938-9815-8D5DFE312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6096000" y="4527746"/>
            <a:ext cx="1" cy="311308"/>
          </a:xfrm>
          <a:prstGeom prst="line">
            <a:avLst/>
          </a:prstGeom>
          <a:ln w="3175">
            <a:solidFill>
              <a:schemeClr val="bg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8070A33-7382-44AE-AC77-685B09986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8332700" y="4527746"/>
            <a:ext cx="0" cy="311308"/>
          </a:xfrm>
          <a:prstGeom prst="line">
            <a:avLst/>
          </a:prstGeom>
          <a:ln w="3175">
            <a:solidFill>
              <a:schemeClr val="bg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79784603-2F8F-493A-894B-9ECFC3587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81478" y="5747713"/>
            <a:ext cx="1629044" cy="45719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9A6C85E8-3D95-45FE-A577-C08E6E920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6200000" flipH="1">
            <a:off x="3505190" y="2546723"/>
            <a:ext cx="596021" cy="4585601"/>
          </a:xfrm>
          <a:prstGeom prst="bentConnector3">
            <a:avLst>
              <a:gd name="adj1" fmla="val 50000"/>
            </a:avLst>
          </a:prstGeom>
          <a:ln w="3175">
            <a:solidFill>
              <a:schemeClr val="bg2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F1BB5F7E-073B-4BF0-8FA1-F724BA8DB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8078790" y="2558725"/>
            <a:ext cx="596021" cy="4561598"/>
          </a:xfrm>
          <a:prstGeom prst="bentConnector3">
            <a:avLst>
              <a:gd name="adj1" fmla="val 50000"/>
            </a:avLst>
          </a:prstGeom>
          <a:ln w="3175">
            <a:solidFill>
              <a:schemeClr val="bg2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2935599-B9F0-4312-864E-F6E3EF1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3335022" y="3021625"/>
            <a:ext cx="896287" cy="745643"/>
            <a:chOff x="1824638" y="1733550"/>
            <a:chExt cx="1192959" cy="99245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6718F85-02C5-4814-847B-818C8CCE6A2E}"/>
                </a:ext>
              </a:extLst>
            </p:cNvPr>
            <p:cNvSpPr/>
            <p:nvPr/>
          </p:nvSpPr>
          <p:spPr>
            <a:xfrm>
              <a:off x="1824638" y="1733550"/>
              <a:ext cx="992451" cy="992451"/>
            </a:xfrm>
            <a:prstGeom prst="rect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B5C2063-3BBD-48BC-BDD6-D5E9563B1934}"/>
                </a:ext>
              </a:extLst>
            </p:cNvPr>
            <p:cNvSpPr/>
            <p:nvPr/>
          </p:nvSpPr>
          <p:spPr>
            <a:xfrm>
              <a:off x="1925901" y="1819672"/>
              <a:ext cx="1091696" cy="820207"/>
            </a:xfrm>
            <a:prstGeom prst="rect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E2C35B1-F420-4244-8B67-EA845C8CA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913271" y="3021624"/>
            <a:ext cx="896287" cy="745643"/>
            <a:chOff x="1824638" y="1733550"/>
            <a:chExt cx="1192959" cy="99245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5DB04D1-9BD5-4C35-8B33-0432F97A6012}"/>
                </a:ext>
              </a:extLst>
            </p:cNvPr>
            <p:cNvSpPr/>
            <p:nvPr/>
          </p:nvSpPr>
          <p:spPr>
            <a:xfrm>
              <a:off x="1824638" y="1733550"/>
              <a:ext cx="992451" cy="992451"/>
            </a:xfrm>
            <a:prstGeom prst="rect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23B33E-1386-44B0-B24A-50A8F9B55FFD}"/>
                </a:ext>
              </a:extLst>
            </p:cNvPr>
            <p:cNvSpPr/>
            <p:nvPr/>
          </p:nvSpPr>
          <p:spPr>
            <a:xfrm>
              <a:off x="1925901" y="1819672"/>
              <a:ext cx="1091696" cy="820207"/>
            </a:xfrm>
            <a:prstGeom prst="rect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45F4DD1-5663-4019-891C-8821ED8AC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5731437" y="3029317"/>
            <a:ext cx="745643" cy="745643"/>
            <a:chOff x="5482999" y="1607028"/>
            <a:chExt cx="1200866" cy="120086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AD7458-0E1F-4289-885E-7991DEFE6E7D}"/>
                </a:ext>
              </a:extLst>
            </p:cNvPr>
            <p:cNvSpPr/>
            <p:nvPr/>
          </p:nvSpPr>
          <p:spPr>
            <a:xfrm>
              <a:off x="5587207" y="1711236"/>
              <a:ext cx="992451" cy="992451"/>
            </a:xfrm>
            <a:prstGeom prst="rect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C5F22B3-BA39-4DDB-9CD2-F9F1183608D0}"/>
                </a:ext>
              </a:extLst>
            </p:cNvPr>
            <p:cNvSpPr/>
            <p:nvPr/>
          </p:nvSpPr>
          <p:spPr>
            <a:xfrm>
              <a:off x="5482999" y="1607028"/>
              <a:ext cx="1200866" cy="1200866"/>
            </a:xfrm>
            <a:prstGeom prst="rect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ACC6B18-DB03-4AC5-B015-6374FF16D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10310145" y="3063162"/>
            <a:ext cx="926876" cy="745643"/>
            <a:chOff x="7901577" y="2268089"/>
            <a:chExt cx="926876" cy="745643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BAA099B-7326-44B7-B125-672BA72A6C05}"/>
                </a:ext>
              </a:extLst>
            </p:cNvPr>
            <p:cNvSpPr/>
            <p:nvPr/>
          </p:nvSpPr>
          <p:spPr>
            <a:xfrm flipH="1">
              <a:off x="8516862" y="2268089"/>
              <a:ext cx="311591" cy="745643"/>
            </a:xfrm>
            <a:prstGeom prst="rect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6107D1A-01D9-4CE4-9A22-FC55274F17C6}"/>
                </a:ext>
              </a:extLst>
            </p:cNvPr>
            <p:cNvSpPr/>
            <p:nvPr/>
          </p:nvSpPr>
          <p:spPr>
            <a:xfrm flipH="1">
              <a:off x="7901577" y="2332794"/>
              <a:ext cx="781787" cy="616234"/>
            </a:xfrm>
            <a:prstGeom prst="rect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5074261-BBC0-4AF3-AF09-C64386DBB2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949886" y="3080099"/>
            <a:ext cx="926876" cy="745643"/>
            <a:chOff x="7901577" y="2268089"/>
            <a:chExt cx="926876" cy="745643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4BF8F4D-C494-48D1-8EDB-FE34A665FBEE}"/>
                </a:ext>
              </a:extLst>
            </p:cNvPr>
            <p:cNvSpPr/>
            <p:nvPr/>
          </p:nvSpPr>
          <p:spPr>
            <a:xfrm flipH="1">
              <a:off x="8516862" y="2268089"/>
              <a:ext cx="311591" cy="745643"/>
            </a:xfrm>
            <a:prstGeom prst="rect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F7A8167-402E-4636-8949-042E663C233E}"/>
                </a:ext>
              </a:extLst>
            </p:cNvPr>
            <p:cNvSpPr/>
            <p:nvPr/>
          </p:nvSpPr>
          <p:spPr>
            <a:xfrm flipH="1">
              <a:off x="7901577" y="2332794"/>
              <a:ext cx="781787" cy="616234"/>
            </a:xfrm>
            <a:prstGeom prst="rect">
              <a:avLst/>
            </a:prstGeom>
            <a:noFill/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3" name="Picture Placeholder 22" descr="Splash1">
            <a:extLst>
              <a:ext uri="{FF2B5EF4-FFF2-40B4-BE49-F238E27FC236}">
                <a16:creationId xmlns:a16="http://schemas.microsoft.com/office/drawing/2014/main" id="{E756F4EB-0115-4F1F-A8D6-D838419B6294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245749" y="3021943"/>
            <a:ext cx="823913" cy="823913"/>
          </a:xfr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AD43FA64-B988-4C2C-82FC-5580E8D01300}"/>
              </a:ext>
            </a:extLst>
          </p:cNvPr>
          <p:cNvSpPr txBox="1"/>
          <p:nvPr/>
        </p:nvSpPr>
        <p:spPr>
          <a:xfrm>
            <a:off x="4645577" y="5350547"/>
            <a:ext cx="29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Varies depending on illness</a:t>
            </a:r>
          </a:p>
        </p:txBody>
      </p:sp>
    </p:spTree>
    <p:extLst>
      <p:ext uri="{BB962C8B-B14F-4D97-AF65-F5344CB8AC3E}">
        <p14:creationId xmlns:p14="http://schemas.microsoft.com/office/powerpoint/2010/main" val="3697691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 Placeholder 1">
            <a:extLst>
              <a:ext uri="{FF2B5EF4-FFF2-40B4-BE49-F238E27FC236}">
                <a16:creationId xmlns:a16="http://schemas.microsoft.com/office/drawing/2014/main" id="{9867C242-8F82-443D-8F8D-E1FA48FE5C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213" y="1405643"/>
            <a:ext cx="7559675" cy="360000"/>
          </a:xfrm>
        </p:spPr>
        <p:txBody>
          <a:bodyPr/>
          <a:lstStyle/>
          <a:p>
            <a:r>
              <a:rPr lang="en-US" dirty="0"/>
              <a:t>Ready-to-eat foods being chopped with raw meats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04C083-732A-4864-A21C-D0A3DB65F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</p:spPr>
        <p:txBody>
          <a:bodyPr anchor="t">
            <a:normAutofit/>
          </a:bodyPr>
          <a:lstStyle/>
          <a:p>
            <a:r>
              <a:rPr lang="en-US" sz="2500" dirty="0"/>
              <a:t>Class Activity: What's Wrong?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3D00F65-C57E-494E-B25A-1036F590B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53"/>
          <a:stretch/>
        </p:blipFill>
        <p:spPr>
          <a:xfrm>
            <a:off x="3207112" y="1825625"/>
            <a:ext cx="5753775" cy="43200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99240-B1A2-41F1-AFD3-58C69AB74D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4" y="6241764"/>
            <a:ext cx="270474" cy="27047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ECC7194-A4D0-457B-9D3E-53681723AFF7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55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87C0BF-6091-45C9-ACC4-170AA091A4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213" y="1405643"/>
            <a:ext cx="7559675" cy="360000"/>
          </a:xfrm>
        </p:spPr>
        <p:txBody>
          <a:bodyPr>
            <a:normAutofit/>
          </a:bodyPr>
          <a:lstStyle/>
          <a:p>
            <a:r>
              <a:rPr lang="en-US" dirty="0"/>
              <a:t>Sick while handling food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73432F-73AF-41AF-8852-A46AE12D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</p:spPr>
        <p:txBody>
          <a:bodyPr anchor="t">
            <a:normAutofit/>
          </a:bodyPr>
          <a:lstStyle/>
          <a:p>
            <a:r>
              <a:rPr lang="en-US" sz="2500"/>
              <a:t>Class Activity: What's Wrong?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380396F-8EDD-4DBE-B2B0-98A4A4832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8495"/>
          <a:stretch/>
        </p:blipFill>
        <p:spPr>
          <a:xfrm>
            <a:off x="2998286" y="1825625"/>
            <a:ext cx="6171428" cy="432000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D35AB1-DE6B-4341-B556-7D2EEB1B1A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4" y="6241764"/>
            <a:ext cx="270474" cy="27047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ECC7194-A4D0-457B-9D3E-53681723AFF7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4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1567B8-29F2-4CC9-B4BE-86C827F723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Meat is not cooked to proper internal temperature.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3E7500-BEDA-4DFD-AA99-BA50928B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Activity: What's Wrong?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BB7286-D555-4C01-B3A4-6DADC1F97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9878" y="1825625"/>
            <a:ext cx="6048431" cy="43195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5ECF6-C8AF-49B3-9FA0-E78ED4D206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78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Placeholder 16" descr="Microscopic view of cells">
            <a:extLst>
              <a:ext uri="{FF2B5EF4-FFF2-40B4-BE49-F238E27FC236}">
                <a16:creationId xmlns:a16="http://schemas.microsoft.com/office/drawing/2014/main" id="{F923CFB6-5709-405C-8762-B310D3F219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7F5BF1-88DB-42F2-98A6-4C7FBFC31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>
                <a:solidFill>
                  <a:schemeClr val="tx1"/>
                </a:solidFill>
              </a:rPr>
              <a:t>Thank</a:t>
            </a:r>
            <a:br>
              <a:rPr lang="en-US" sz="4800">
                <a:solidFill>
                  <a:schemeClr val="tx1"/>
                </a:solidFill>
              </a:rPr>
            </a:br>
            <a:r>
              <a:rPr lang="en-US" sz="4800">
                <a:solidFill>
                  <a:schemeClr val="tx1"/>
                </a:solidFill>
              </a:rPr>
              <a:t>you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F39051-1049-4508-8373-6A289966A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399" y="2238573"/>
            <a:ext cx="10629202" cy="1190427"/>
          </a:xfrm>
          <a:prstGeom prst="rect">
            <a:avLst/>
          </a:prstGeom>
          <a:noFill/>
          <a:ln w="6350">
            <a:solidFill>
              <a:schemeClr val="bg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bject 7" descr="Beige rectangle">
            <a:extLst>
              <a:ext uri="{FF2B5EF4-FFF2-40B4-BE49-F238E27FC236}">
                <a16:creationId xmlns:a16="http://schemas.microsoft.com/office/drawing/2014/main" id="{2D7851E8-1907-4C8A-A16F-E461B5BFA940}"/>
              </a:ext>
            </a:extLst>
          </p:cNvPr>
          <p:cNvSpPr/>
          <p:nvPr/>
        </p:nvSpPr>
        <p:spPr bwMode="white">
          <a:xfrm flipV="1">
            <a:off x="477980" y="4519488"/>
            <a:ext cx="3977639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954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9F326B4-BC93-4051-B627-0B0C151ACE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213" y="1405643"/>
            <a:ext cx="7559675" cy="360000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 kern="1200" dirty="0">
                <a:latin typeface="+mj-lt"/>
                <a:ea typeface="+mn-ea"/>
                <a:cs typeface="+mn-cs"/>
              </a:rPr>
              <a:t>Where Contaminants are Found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69BF8E-E2B9-47CB-B08C-D9379947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500" b="1" kern="1200" cap="all" spc="-150" baseline="0">
                <a:latin typeface="+mj-lt"/>
                <a:ea typeface="+mj-ea"/>
                <a:cs typeface="+mj-cs"/>
              </a:rPr>
              <a:t>How does  this happen?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CF328-E090-423C-8292-3124C245CDFC}"/>
              </a:ext>
            </a:extLst>
          </p:cNvPr>
          <p:cNvSpPr txBox="1"/>
          <p:nvPr/>
        </p:nvSpPr>
        <p:spPr>
          <a:xfrm>
            <a:off x="684000" y="1825625"/>
            <a:ext cx="10800000" cy="432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Animals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Air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Contaminated Water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Dirt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Chemicals</a:t>
            </a:r>
          </a:p>
          <a:p>
            <a:pPr>
              <a:spcAft>
                <a:spcPts val="1000"/>
              </a:spcAft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9B270-87B1-401E-A189-B5CA0F9615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4" y="6241764"/>
            <a:ext cx="270474" cy="270474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EECC7194-A4D0-457B-9D3E-53681723AFF7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12" name="Picture 11" descr="Chickens roaming on grass">
            <a:extLst>
              <a:ext uri="{FF2B5EF4-FFF2-40B4-BE49-F238E27FC236}">
                <a16:creationId xmlns:a16="http://schemas.microsoft.com/office/drawing/2014/main" id="{E1B828AE-507D-4A6A-9037-F32F8F912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273061"/>
            <a:ext cx="3411070" cy="2265164"/>
          </a:xfrm>
          <a:prstGeom prst="rect">
            <a:avLst/>
          </a:prstGeom>
        </p:spPr>
      </p:pic>
      <p:pic>
        <p:nvPicPr>
          <p:cNvPr id="16" name="Picture 15" descr="Athletic man drinking fresh water on the city street">
            <a:extLst>
              <a:ext uri="{FF2B5EF4-FFF2-40B4-BE49-F238E27FC236}">
                <a16:creationId xmlns:a16="http://schemas.microsoft.com/office/drawing/2014/main" id="{99FC387E-0FAD-4D1B-BCC6-960159951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2536050"/>
            <a:ext cx="3411070" cy="1963771"/>
          </a:xfrm>
          <a:prstGeom prst="rect">
            <a:avLst/>
          </a:prstGeom>
        </p:spPr>
      </p:pic>
      <p:pic>
        <p:nvPicPr>
          <p:cNvPr id="18" name="Picture 17" descr="Seedlings growing in a garden with sunlight">
            <a:extLst>
              <a:ext uri="{FF2B5EF4-FFF2-40B4-BE49-F238E27FC236}">
                <a16:creationId xmlns:a16="http://schemas.microsoft.com/office/drawing/2014/main" id="{B6C6CED3-0819-4101-AE29-45BD4B1C8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400" y="4499821"/>
            <a:ext cx="3411070" cy="2192867"/>
          </a:xfrm>
          <a:prstGeom prst="rect">
            <a:avLst/>
          </a:prstGeom>
        </p:spPr>
      </p:pic>
      <p:sp>
        <p:nvSpPr>
          <p:cNvPr id="20" name="object 7" descr="Beige rectangle">
            <a:extLst>
              <a:ext uri="{FF2B5EF4-FFF2-40B4-BE49-F238E27FC236}">
                <a16:creationId xmlns:a16="http://schemas.microsoft.com/office/drawing/2014/main" id="{BC34DCC1-A849-4081-83F0-B522F48AF66B}"/>
              </a:ext>
            </a:extLst>
          </p:cNvPr>
          <p:cNvSpPr/>
          <p:nvPr/>
        </p:nvSpPr>
        <p:spPr bwMode="white">
          <a:xfrm flipV="1">
            <a:off x="722099" y="1277068"/>
            <a:ext cx="3470764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944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6166AE-F981-4816-8F1B-8FDEAD2050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Contaminates are Passed 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B1AC6C-98BA-49DE-8486-558EF177A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 this happen?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7D967-45F0-404F-AAE3-8E8D9303F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Person to Person</a:t>
            </a:r>
          </a:p>
          <a:p>
            <a:r>
              <a:rPr lang="en-US" dirty="0"/>
              <a:t>Sneezing or vomiting onto food or food contact surfaces</a:t>
            </a:r>
          </a:p>
          <a:p>
            <a:r>
              <a:rPr lang="en-US" dirty="0"/>
              <a:t>Ready-to-eat foods touch surfaces that were in contact with raw meat</a:t>
            </a:r>
          </a:p>
          <a:p>
            <a:r>
              <a:rPr lang="en-US" b="1" dirty="0"/>
              <a:t>Fecal-Oral Route</a:t>
            </a:r>
          </a:p>
        </p:txBody>
      </p:sp>
      <p:sp>
        <p:nvSpPr>
          <p:cNvPr id="7" name="object 7" descr="Beige rectangle">
            <a:extLst>
              <a:ext uri="{FF2B5EF4-FFF2-40B4-BE49-F238E27FC236}">
                <a16:creationId xmlns:a16="http://schemas.microsoft.com/office/drawing/2014/main" id="{FF2815CD-C19A-401D-B6E3-06246338ED42}"/>
              </a:ext>
            </a:extLst>
          </p:cNvPr>
          <p:cNvSpPr/>
          <p:nvPr/>
        </p:nvSpPr>
        <p:spPr bwMode="white">
          <a:xfrm flipV="1">
            <a:off x="722099" y="1277068"/>
            <a:ext cx="3470764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D9FA56-B5B5-4A2D-8B99-DC8AF76FE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312" y="3429000"/>
            <a:ext cx="4492977" cy="308323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EDE1A9A-F19D-425A-BD30-58AA45540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311" y="345763"/>
            <a:ext cx="4492977" cy="287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C0D3E-AC9B-49E1-BFF8-176F4D66D3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69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E2C56D-5E99-477D-A3FF-BE912B68DD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Basic Characteristics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EFE1B3-2DAE-4521-B3E8-591106017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Pathogen: Bacteria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A7549-B71E-448C-8F87-3ED8E24EF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Location</a:t>
            </a:r>
          </a:p>
          <a:p>
            <a:pPr lvl="1"/>
            <a:r>
              <a:rPr lang="en-US" dirty="0"/>
              <a:t>Almost everywhere</a:t>
            </a:r>
          </a:p>
          <a:p>
            <a:pPr lvl="1"/>
            <a:r>
              <a:rPr lang="en-US" dirty="0"/>
              <a:t>Healthy/Unhealthy</a:t>
            </a:r>
          </a:p>
          <a:p>
            <a:r>
              <a:rPr lang="en-US" dirty="0"/>
              <a:t>Detection</a:t>
            </a:r>
          </a:p>
          <a:p>
            <a:pPr lvl="1"/>
            <a:r>
              <a:rPr lang="en-US" dirty="0"/>
              <a:t>Cannot be seen, smelled, or tasted</a:t>
            </a:r>
          </a:p>
          <a:p>
            <a:r>
              <a:rPr lang="en-US" dirty="0"/>
              <a:t>Growth</a:t>
            </a:r>
          </a:p>
          <a:p>
            <a:pPr lvl="1"/>
            <a:r>
              <a:rPr lang="en-US" dirty="0"/>
              <a:t>Need 6 conditions to grow (FAT TOM)</a:t>
            </a:r>
          </a:p>
          <a:p>
            <a:r>
              <a:rPr lang="en-US" dirty="0"/>
              <a:t>Prevention</a:t>
            </a:r>
          </a:p>
          <a:p>
            <a:pPr lvl="1"/>
            <a:r>
              <a:rPr lang="en-US" dirty="0"/>
              <a:t>Best way is to control Time and Temperature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CAF22-CB89-4E75-A985-108B1FA2E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 descr="Researcher examining growth in a petrie dish">
            <a:extLst>
              <a:ext uri="{FF2B5EF4-FFF2-40B4-BE49-F238E27FC236}">
                <a16:creationId xmlns:a16="http://schemas.microsoft.com/office/drawing/2014/main" id="{84F4C20A-9E44-481D-8531-C9705046AB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32" y="148967"/>
            <a:ext cx="6639467" cy="6560066"/>
          </a:xfrm>
          <a:prstGeom prst="rect">
            <a:avLst/>
          </a:prstGeom>
        </p:spPr>
      </p:pic>
      <p:sp>
        <p:nvSpPr>
          <p:cNvPr id="13" name="object 7" descr="Beige rectangle">
            <a:extLst>
              <a:ext uri="{FF2B5EF4-FFF2-40B4-BE49-F238E27FC236}">
                <a16:creationId xmlns:a16="http://schemas.microsoft.com/office/drawing/2014/main" id="{DB3A5E31-A873-412B-999B-AEC9E47E2337}"/>
              </a:ext>
            </a:extLst>
          </p:cNvPr>
          <p:cNvSpPr/>
          <p:nvPr/>
        </p:nvSpPr>
        <p:spPr bwMode="white">
          <a:xfrm flipV="1">
            <a:off x="722099" y="1277068"/>
            <a:ext cx="3470764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69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Doctor explaining paperwork to a patient in an examination room">
            <a:extLst>
              <a:ext uri="{FF2B5EF4-FFF2-40B4-BE49-F238E27FC236}">
                <a16:creationId xmlns:a16="http://schemas.microsoft.com/office/drawing/2014/main" id="{2058686E-867D-4298-8092-864CD23AE0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79388"/>
            <a:ext cx="11833225" cy="6513512"/>
          </a:xfr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14400000" scaled="0"/>
          </a:gra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B5243-A7FC-4405-8B64-3003B492BA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4" y="6241764"/>
            <a:ext cx="270474" cy="27047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ECC7194-A4D0-457B-9D3E-53681723AFF7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33E0B29-2280-4D6E-8F30-46E7908397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0581" y="2186444"/>
            <a:ext cx="2812282" cy="1242556"/>
          </a:xfrm>
        </p:spPr>
        <p:txBody>
          <a:bodyPr/>
          <a:lstStyle/>
          <a:p>
            <a:pPr algn="ctr"/>
            <a:r>
              <a:rPr lang="en-US" dirty="0"/>
              <a:t>TCS Foods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0C5D5DB-9074-434F-B269-78DA94492D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0581" y="1775806"/>
            <a:ext cx="2812282" cy="297888"/>
          </a:xfrm>
        </p:spPr>
        <p:txBody>
          <a:bodyPr/>
          <a:lstStyle/>
          <a:p>
            <a:r>
              <a:rPr lang="en-US" sz="2400" u="sng" dirty="0"/>
              <a:t>F</a:t>
            </a:r>
            <a:r>
              <a:rPr lang="en-US" dirty="0"/>
              <a:t>ood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A484F72E-5949-40DD-8994-7F5B733A13F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31291" y="2186444"/>
            <a:ext cx="2812282" cy="1242556"/>
          </a:xfrm>
        </p:spPr>
        <p:txBody>
          <a:bodyPr/>
          <a:lstStyle/>
          <a:p>
            <a:pPr algn="ctr"/>
            <a:r>
              <a:rPr lang="en-US" dirty="0"/>
              <a:t>pH 4-7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C9F8EDD-AD7D-4D85-9911-6716EC7120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31291" y="1775806"/>
            <a:ext cx="2812282" cy="297888"/>
          </a:xfrm>
        </p:spPr>
        <p:txBody>
          <a:bodyPr/>
          <a:lstStyle/>
          <a:p>
            <a:r>
              <a:rPr lang="en-US" sz="2400" u="sng" dirty="0"/>
              <a:t>A</a:t>
            </a:r>
            <a:r>
              <a:rPr lang="en-US" dirty="0"/>
              <a:t>cidity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6C77E282-0FBD-45D0-8ED7-E3064C0CCE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92000" y="2186444"/>
            <a:ext cx="2812282" cy="1242556"/>
          </a:xfrm>
        </p:spPr>
        <p:txBody>
          <a:bodyPr/>
          <a:lstStyle/>
          <a:p>
            <a:pPr algn="ctr"/>
            <a:r>
              <a:rPr lang="en-US" dirty="0"/>
              <a:t>Temperature Danger Zone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4A81FD6-56FA-4FC0-A00A-38F8995DDB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92000" y="1775806"/>
            <a:ext cx="2812282" cy="297888"/>
          </a:xfrm>
        </p:spPr>
        <p:txBody>
          <a:bodyPr/>
          <a:lstStyle/>
          <a:p>
            <a:r>
              <a:rPr lang="en-US" sz="2400" u="sng" dirty="0"/>
              <a:t>T</a:t>
            </a:r>
            <a:r>
              <a:rPr lang="en-US" dirty="0"/>
              <a:t>emperature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55BB5825-B2C7-41B5-BA27-D3F474B9A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70581" y="4335857"/>
            <a:ext cx="2812282" cy="1242556"/>
          </a:xfrm>
        </p:spPr>
        <p:txBody>
          <a:bodyPr/>
          <a:lstStyle/>
          <a:p>
            <a:pPr algn="ctr"/>
            <a:r>
              <a:rPr lang="en-US" dirty="0"/>
              <a:t>More Time, More Opportunity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2B30E334-0299-4A02-8081-677076915E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70581" y="3925219"/>
            <a:ext cx="2812282" cy="297888"/>
          </a:xfrm>
        </p:spPr>
        <p:txBody>
          <a:bodyPr/>
          <a:lstStyle/>
          <a:p>
            <a:r>
              <a:rPr lang="en-US" sz="2400" u="sng" dirty="0"/>
              <a:t>T</a:t>
            </a:r>
            <a:r>
              <a:rPr lang="en-US" dirty="0"/>
              <a:t>ime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F38BD1E9-8DFA-45D2-9F6D-A6666C74CF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31291" y="4335857"/>
            <a:ext cx="2812282" cy="1242556"/>
          </a:xfrm>
        </p:spPr>
        <p:txBody>
          <a:bodyPr/>
          <a:lstStyle/>
          <a:p>
            <a:pPr algn="ctr"/>
            <a:r>
              <a:rPr lang="en-US" dirty="0"/>
              <a:t>Some Need, Others Do Not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0F850548-78EF-4065-B217-E1816FC66A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31291" y="3925219"/>
            <a:ext cx="2812282" cy="297888"/>
          </a:xfrm>
        </p:spPr>
        <p:txBody>
          <a:bodyPr/>
          <a:lstStyle/>
          <a:p>
            <a:r>
              <a:rPr lang="en-US" sz="2400" u="sng" dirty="0"/>
              <a:t>O</a:t>
            </a:r>
            <a:r>
              <a:rPr lang="en-US" dirty="0"/>
              <a:t>xygen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793586DE-516B-44F2-919C-B7F9A6F39D2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92000" y="4335857"/>
            <a:ext cx="2812282" cy="1242556"/>
          </a:xfrm>
        </p:spPr>
        <p:txBody>
          <a:bodyPr/>
          <a:lstStyle/>
          <a:p>
            <a:pPr algn="ctr"/>
            <a:r>
              <a:rPr lang="en-US" dirty="0"/>
              <a:t>More Moisture, More Growth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076864ED-D630-40CD-AB4E-34B79E3A91C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592000" y="3925219"/>
            <a:ext cx="2812282" cy="297888"/>
          </a:xfrm>
        </p:spPr>
        <p:txBody>
          <a:bodyPr/>
          <a:lstStyle/>
          <a:p>
            <a:r>
              <a:rPr lang="en-US" sz="2400" u="sng" dirty="0"/>
              <a:t>M</a:t>
            </a:r>
            <a:r>
              <a:rPr lang="en-US" dirty="0"/>
              <a:t>oisture</a:t>
            </a:r>
          </a:p>
        </p:txBody>
      </p:sp>
      <p:pic>
        <p:nvPicPr>
          <p:cNvPr id="21" name="Picture Placeholder 42" descr="Chicken leg">
            <a:extLst>
              <a:ext uri="{FF2B5EF4-FFF2-40B4-BE49-F238E27FC236}">
                <a16:creationId xmlns:a16="http://schemas.microsoft.com/office/drawing/2014/main" id="{84D4CD94-BDB1-419A-B2A3-74F7CB82AA9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419339" y="2632891"/>
            <a:ext cx="914765" cy="914765"/>
          </a:xfrm>
        </p:spPr>
      </p:pic>
      <p:pic>
        <p:nvPicPr>
          <p:cNvPr id="6" name="Picture Placeholder 42" descr="Radioactive">
            <a:extLst>
              <a:ext uri="{FF2B5EF4-FFF2-40B4-BE49-F238E27FC236}">
                <a16:creationId xmlns:a16="http://schemas.microsoft.com/office/drawing/2014/main" id="{180B164A-8130-48A7-A51F-C0319FA9C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95198" y="2648040"/>
            <a:ext cx="884465" cy="884465"/>
          </a:xfrm>
          <a:prstGeom prst="rect">
            <a:avLst/>
          </a:prstGeom>
        </p:spPr>
      </p:pic>
      <p:pic>
        <p:nvPicPr>
          <p:cNvPr id="7" name="Picture Placeholder 42" descr="Thermometer">
            <a:extLst>
              <a:ext uri="{FF2B5EF4-FFF2-40B4-BE49-F238E27FC236}">
                <a16:creationId xmlns:a16="http://schemas.microsoft.com/office/drawing/2014/main" id="{416F6198-3C0D-48FE-9FA6-5C15419170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555909" y="2653055"/>
            <a:ext cx="884464" cy="884465"/>
          </a:xfrm>
          <a:prstGeom prst="rect">
            <a:avLst/>
          </a:prstGeom>
        </p:spPr>
      </p:pic>
      <p:pic>
        <p:nvPicPr>
          <p:cNvPr id="8" name="Picture Placeholder 42" descr="Stopwatch">
            <a:extLst>
              <a:ext uri="{FF2B5EF4-FFF2-40B4-BE49-F238E27FC236}">
                <a16:creationId xmlns:a16="http://schemas.microsoft.com/office/drawing/2014/main" id="{2B483DD6-F0AD-4446-9B1F-4563D40240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361857" y="4806699"/>
            <a:ext cx="884466" cy="884464"/>
          </a:xfrm>
          <a:prstGeom prst="rect">
            <a:avLst/>
          </a:prstGeom>
        </p:spPr>
      </p:pic>
      <p:pic>
        <p:nvPicPr>
          <p:cNvPr id="9" name="Picture Placeholder 42" descr="Leaky Tap">
            <a:extLst>
              <a:ext uri="{FF2B5EF4-FFF2-40B4-BE49-F238E27FC236}">
                <a16:creationId xmlns:a16="http://schemas.microsoft.com/office/drawing/2014/main" id="{C2DE80A9-022F-4945-83DE-16B0057B9B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555909" y="4806699"/>
            <a:ext cx="884465" cy="884464"/>
          </a:xfrm>
          <a:prstGeom prst="rect">
            <a:avLst/>
          </a:prstGeom>
        </p:spPr>
      </p:pic>
      <p:pic>
        <p:nvPicPr>
          <p:cNvPr id="11" name="Picture Placeholder 42" descr="Windy">
            <a:extLst>
              <a:ext uri="{FF2B5EF4-FFF2-40B4-BE49-F238E27FC236}">
                <a16:creationId xmlns:a16="http://schemas.microsoft.com/office/drawing/2014/main" id="{6B78E011-7A4C-4B96-8492-37B8069BD6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997452" y="4806699"/>
            <a:ext cx="884465" cy="884465"/>
          </a:xfrm>
          <a:prstGeom prst="rect">
            <a:avLst/>
          </a:prstGeom>
        </p:spPr>
      </p:pic>
      <p:sp>
        <p:nvSpPr>
          <p:cNvPr id="33" name="Title 14">
            <a:extLst>
              <a:ext uri="{FF2B5EF4-FFF2-40B4-BE49-F238E27FC236}">
                <a16:creationId xmlns:a16="http://schemas.microsoft.com/office/drawing/2014/main" id="{AA981272-B71C-4117-8ACE-B18D5DFDE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</p:spPr>
        <p:txBody>
          <a:bodyPr/>
          <a:lstStyle/>
          <a:p>
            <a:r>
              <a:rPr lang="en-US" dirty="0"/>
              <a:t>Bacterial Growth Conditions</a:t>
            </a:r>
          </a:p>
        </p:txBody>
      </p:sp>
      <p:sp>
        <p:nvSpPr>
          <p:cNvPr id="35" name="object 7" descr="Beige rectangle">
            <a:extLst>
              <a:ext uri="{FF2B5EF4-FFF2-40B4-BE49-F238E27FC236}">
                <a16:creationId xmlns:a16="http://schemas.microsoft.com/office/drawing/2014/main" id="{C5EFD22E-E0D3-44FA-8D13-FCC5563C72A3}"/>
              </a:ext>
            </a:extLst>
          </p:cNvPr>
          <p:cNvSpPr/>
          <p:nvPr/>
        </p:nvSpPr>
        <p:spPr bwMode="white">
          <a:xfrm flipV="1">
            <a:off x="722099" y="1277068"/>
            <a:ext cx="3470764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  <p:sp>
        <p:nvSpPr>
          <p:cNvPr id="37" name="Title 14">
            <a:extLst>
              <a:ext uri="{FF2B5EF4-FFF2-40B4-BE49-F238E27FC236}">
                <a16:creationId xmlns:a16="http://schemas.microsoft.com/office/drawing/2014/main" id="{DFB51097-0011-4E4C-9A52-1170FE919453}"/>
              </a:ext>
            </a:extLst>
          </p:cNvPr>
          <p:cNvSpPr txBox="1">
            <a:spLocks/>
          </p:cNvSpPr>
          <p:nvPr/>
        </p:nvSpPr>
        <p:spPr>
          <a:xfrm>
            <a:off x="717937" y="1373928"/>
            <a:ext cx="7560000" cy="37016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spc="-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Fat  tom</a:t>
            </a:r>
          </a:p>
        </p:txBody>
      </p:sp>
    </p:spTree>
    <p:extLst>
      <p:ext uri="{BB962C8B-B14F-4D97-AF65-F5344CB8AC3E}">
        <p14:creationId xmlns:p14="http://schemas.microsoft.com/office/powerpoint/2010/main" val="2506230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175BAB2-EFDC-4D4B-A95D-8B2757A26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213" y="1405643"/>
            <a:ext cx="7559675" cy="360000"/>
          </a:xfrm>
        </p:spPr>
        <p:txBody>
          <a:bodyPr vert="horz" lIns="0" tIns="0" rIns="0" bIns="0" rtlCol="0">
            <a:normAutofit/>
          </a:bodyPr>
          <a:lstStyle/>
          <a:p>
            <a:r>
              <a:rPr lang="en-US" kern="1200" dirty="0">
                <a:latin typeface="+mj-lt"/>
                <a:ea typeface="+mn-ea"/>
                <a:cs typeface="+mn-cs"/>
              </a:rPr>
              <a:t>How to Control Them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48E9E5FC-C77B-4CFC-B6B3-A202AACBE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808186"/>
            <a:ext cx="7560000" cy="370166"/>
          </a:xfrm>
        </p:spPr>
        <p:txBody>
          <a:bodyPr vert="horz" lIns="0" tIns="0" rIns="0" bIns="0" rtlCol="0" anchor="t">
            <a:normAutofit fontScale="90000"/>
          </a:bodyPr>
          <a:lstStyle/>
          <a:p>
            <a:r>
              <a:rPr lang="en-US" sz="3600" b="1" kern="1200" cap="all" spc="-150" baseline="0" dirty="0">
                <a:latin typeface="+mj-lt"/>
                <a:ea typeface="+mj-ea"/>
                <a:cs typeface="+mj-cs"/>
              </a:rPr>
              <a:t>Bacterial Growth Conditions	</a:t>
            </a:r>
            <a:r>
              <a:rPr lang="en-US" sz="1500" b="1" kern="1200" cap="all" spc="-150" baseline="0" dirty="0">
                <a:latin typeface="+mj-lt"/>
                <a:ea typeface="+mj-ea"/>
                <a:cs typeface="+mj-cs"/>
              </a:rPr>
              <a:t>			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0EECC-7C9D-4F44-BEDB-774890AC8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5764" y="6241764"/>
            <a:ext cx="270474" cy="270474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EECC7194-A4D0-457B-9D3E-53681723AFF7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21" name="TextBox 18">
            <a:extLst>
              <a:ext uri="{FF2B5EF4-FFF2-40B4-BE49-F238E27FC236}">
                <a16:creationId xmlns:a16="http://schemas.microsoft.com/office/drawing/2014/main" id="{470157A1-78C4-43BD-9A96-FAEB72E87A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0711958"/>
              </p:ext>
            </p:extLst>
          </p:nvPr>
        </p:nvGraphicFramePr>
        <p:xfrm>
          <a:off x="684000" y="1825625"/>
          <a:ext cx="10800000" cy="43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object 7" descr="Beige rectangle">
            <a:extLst>
              <a:ext uri="{FF2B5EF4-FFF2-40B4-BE49-F238E27FC236}">
                <a16:creationId xmlns:a16="http://schemas.microsoft.com/office/drawing/2014/main" id="{DFD91CBB-056E-4A75-BA64-C5231F47C32F}"/>
              </a:ext>
            </a:extLst>
          </p:cNvPr>
          <p:cNvSpPr/>
          <p:nvPr/>
        </p:nvSpPr>
        <p:spPr bwMode="white">
          <a:xfrm flipV="1">
            <a:off x="722099" y="1277068"/>
            <a:ext cx="3470764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79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icroscopic view of algae">
            <a:extLst>
              <a:ext uri="{FF2B5EF4-FFF2-40B4-BE49-F238E27FC236}">
                <a16:creationId xmlns:a16="http://schemas.microsoft.com/office/drawing/2014/main" id="{F5C7FF93-61CA-4A79-BF8A-9E536B99820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" y="160866"/>
            <a:ext cx="11811000" cy="656166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B0A5A9B-8743-4540-A5AD-2CEA114C4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Major Bacteria That cause foodborne illnesses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B93CA5-C80D-4A88-975D-EC45C967E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Salmonella</a:t>
            </a:r>
            <a:r>
              <a:rPr lang="en-US" dirty="0"/>
              <a:t> Typhi</a:t>
            </a:r>
          </a:p>
          <a:p>
            <a:r>
              <a:rPr lang="en-US" dirty="0"/>
              <a:t>Nontyphoidal </a:t>
            </a:r>
            <a:r>
              <a:rPr lang="en-US" i="1" dirty="0"/>
              <a:t>Salmonella</a:t>
            </a:r>
            <a:r>
              <a:rPr lang="en-US" dirty="0"/>
              <a:t> (NTS)</a:t>
            </a:r>
          </a:p>
          <a:p>
            <a:r>
              <a:rPr lang="en-US" i="1" dirty="0"/>
              <a:t>Shigella</a:t>
            </a:r>
            <a:r>
              <a:rPr lang="en-US" dirty="0"/>
              <a:t> spp.</a:t>
            </a:r>
          </a:p>
          <a:p>
            <a:r>
              <a:rPr lang="en-US" dirty="0"/>
              <a:t>Shiga toxin-producing </a:t>
            </a:r>
            <a:r>
              <a:rPr lang="en-US" i="1" dirty="0"/>
              <a:t>E. coli </a:t>
            </a:r>
            <a:r>
              <a:rPr lang="en-US" dirty="0"/>
              <a:t>(STEC)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1623E-412C-40E1-8F41-FC3C593A11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object 7" descr="Beige rectangle">
            <a:extLst>
              <a:ext uri="{FF2B5EF4-FFF2-40B4-BE49-F238E27FC236}">
                <a16:creationId xmlns:a16="http://schemas.microsoft.com/office/drawing/2014/main" id="{0612042A-C277-47F0-8B72-874409232A87}"/>
              </a:ext>
            </a:extLst>
          </p:cNvPr>
          <p:cNvSpPr/>
          <p:nvPr/>
        </p:nvSpPr>
        <p:spPr bwMode="white">
          <a:xfrm flipV="1">
            <a:off x="684000" y="1691934"/>
            <a:ext cx="3470764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551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6F8F58-6951-454E-8B7F-D34EAE496C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AKA Typhoid Fever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9B4DDC-8C10-4D06-8653-E1209D9D2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Salmonella</a:t>
            </a:r>
            <a:r>
              <a:rPr lang="en-US" dirty="0"/>
              <a:t> Typhi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E978D-57ED-4778-87DE-42A3EA98B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Source:</a:t>
            </a:r>
          </a:p>
          <a:p>
            <a:pPr lvl="1"/>
            <a:r>
              <a:rPr lang="en-US" dirty="0"/>
              <a:t>Lives in Humans ONLY</a:t>
            </a:r>
          </a:p>
          <a:p>
            <a:pPr lvl="1"/>
            <a:r>
              <a:rPr lang="en-US" dirty="0"/>
              <a:t>Is carried in the bloodstream and intestinal tract</a:t>
            </a:r>
          </a:p>
          <a:p>
            <a:pPr lvl="1"/>
            <a:endParaRPr lang="en-US" dirty="0"/>
          </a:p>
          <a:p>
            <a:r>
              <a:rPr lang="en-US" dirty="0"/>
              <a:t>Food Linked with Typhoid Fever:</a:t>
            </a:r>
          </a:p>
          <a:p>
            <a:pPr lvl="1"/>
            <a:r>
              <a:rPr lang="en-US" dirty="0"/>
              <a:t>Ready-to-eat food</a:t>
            </a:r>
          </a:p>
          <a:p>
            <a:pPr lvl="1"/>
            <a:r>
              <a:rPr lang="en-US" dirty="0"/>
              <a:t>Beverages</a:t>
            </a:r>
          </a:p>
          <a:p>
            <a:pPr lvl="1"/>
            <a:endParaRPr lang="en-US" dirty="0"/>
          </a:p>
          <a:p>
            <a:r>
              <a:rPr lang="en-US" dirty="0"/>
              <a:t>How to Prevent:</a:t>
            </a:r>
          </a:p>
          <a:p>
            <a:pPr lvl="1"/>
            <a:r>
              <a:rPr lang="en-US" dirty="0"/>
              <a:t>Wash hands</a:t>
            </a:r>
          </a:p>
          <a:p>
            <a:pPr lvl="1"/>
            <a:r>
              <a:rPr lang="en-US" dirty="0"/>
              <a:t>Cook food to correct internal temperatures</a:t>
            </a:r>
          </a:p>
          <a:p>
            <a:pPr lvl="1"/>
            <a:r>
              <a:rPr lang="en-US" dirty="0"/>
              <a:t>Keep the infected away from food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F63E0-5BC3-43AF-B932-4428A8A854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DFD160-E30C-4B87-BB45-E77C09CAD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470" y="2020258"/>
            <a:ext cx="6422768" cy="3930734"/>
          </a:xfrm>
          <a:prstGeom prst="rect">
            <a:avLst/>
          </a:prstGeom>
        </p:spPr>
      </p:pic>
      <p:sp>
        <p:nvSpPr>
          <p:cNvPr id="9" name="object 7" descr="Beige rectangle">
            <a:extLst>
              <a:ext uri="{FF2B5EF4-FFF2-40B4-BE49-F238E27FC236}">
                <a16:creationId xmlns:a16="http://schemas.microsoft.com/office/drawing/2014/main" id="{56D8B017-0EC5-4379-BDDE-71B4BC91FA2B}"/>
              </a:ext>
            </a:extLst>
          </p:cNvPr>
          <p:cNvSpPr/>
          <p:nvPr/>
        </p:nvSpPr>
        <p:spPr bwMode="white">
          <a:xfrm flipV="1">
            <a:off x="722099" y="1277068"/>
            <a:ext cx="3470764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12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1C9095-5306-40C5-B143-8FFB62D77A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AKA Salmonella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44945A-826A-4B01-A770-A66490748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Nontyphoidal </a:t>
            </a:r>
            <a:r>
              <a:rPr lang="en-US" i="1" dirty="0"/>
              <a:t>Salmonella</a:t>
            </a:r>
            <a:r>
              <a:rPr lang="en-US" dirty="0"/>
              <a:t> (NTS)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04D0B-4AD7-4724-98E1-877823837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</a:t>
            </a:r>
          </a:p>
          <a:p>
            <a:pPr lvl="1"/>
            <a:r>
              <a:rPr lang="en-US" dirty="0"/>
              <a:t>Farm animals</a:t>
            </a:r>
          </a:p>
          <a:p>
            <a:pPr lvl="1"/>
            <a:endParaRPr lang="en-US" dirty="0"/>
          </a:p>
          <a:p>
            <a:r>
              <a:rPr lang="en-US" dirty="0"/>
              <a:t>Food Linked with Salmonella</a:t>
            </a:r>
          </a:p>
          <a:p>
            <a:pPr lvl="1"/>
            <a:r>
              <a:rPr lang="en-US" dirty="0"/>
              <a:t>Poultry &amp; Eggs</a:t>
            </a:r>
          </a:p>
          <a:p>
            <a:pPr lvl="1"/>
            <a:r>
              <a:rPr lang="en-US" dirty="0"/>
              <a:t>Meat</a:t>
            </a:r>
          </a:p>
          <a:p>
            <a:pPr lvl="1"/>
            <a:r>
              <a:rPr lang="en-US" dirty="0"/>
              <a:t>Milk &amp; Dairy</a:t>
            </a:r>
          </a:p>
          <a:p>
            <a:pPr lvl="1"/>
            <a:r>
              <a:rPr lang="en-US" dirty="0"/>
              <a:t>Produce (Tomatoes, peppers, melons, etc.)</a:t>
            </a:r>
          </a:p>
          <a:p>
            <a:pPr lvl="1"/>
            <a:endParaRPr lang="en-US" dirty="0"/>
          </a:p>
          <a:p>
            <a:r>
              <a:rPr lang="en-US" dirty="0"/>
              <a:t>How to Prevent</a:t>
            </a:r>
          </a:p>
          <a:p>
            <a:pPr lvl="1"/>
            <a:r>
              <a:rPr lang="en-US" dirty="0"/>
              <a:t>Cook meats and eggs to correct internal temperatures</a:t>
            </a:r>
          </a:p>
          <a:p>
            <a:pPr lvl="1"/>
            <a:r>
              <a:rPr lang="en-US" dirty="0"/>
              <a:t>Stop cross-contamination</a:t>
            </a:r>
          </a:p>
          <a:p>
            <a:pPr lvl="1"/>
            <a:r>
              <a:rPr lang="en-US" dirty="0"/>
              <a:t>Keep the infected away from food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4095C-9D04-4957-8F7D-96D495AC6A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CC7194-A4D0-457B-9D3E-53681723AFF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F01570-B332-4F6D-982F-2C7A9D496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3821" y="2056196"/>
            <a:ext cx="6212417" cy="3858857"/>
          </a:xfrm>
          <a:prstGeom prst="rect">
            <a:avLst/>
          </a:prstGeom>
        </p:spPr>
      </p:pic>
      <p:sp>
        <p:nvSpPr>
          <p:cNvPr id="7" name="object 7" descr="Beige rectangle">
            <a:extLst>
              <a:ext uri="{FF2B5EF4-FFF2-40B4-BE49-F238E27FC236}">
                <a16:creationId xmlns:a16="http://schemas.microsoft.com/office/drawing/2014/main" id="{35303FF0-78B3-46E1-B3A5-993A9B4325E3}"/>
              </a:ext>
            </a:extLst>
          </p:cNvPr>
          <p:cNvSpPr/>
          <p:nvPr/>
        </p:nvSpPr>
        <p:spPr bwMode="white">
          <a:xfrm flipV="1">
            <a:off x="722099" y="1277068"/>
            <a:ext cx="3470764" cy="45719"/>
          </a:xfrm>
          <a:custGeom>
            <a:avLst/>
            <a:gdLst/>
            <a:ahLst/>
            <a:cxnLst/>
            <a:rect l="l" t="t" r="r" b="b"/>
            <a:pathLst>
              <a:path w="3935729">
                <a:moveTo>
                  <a:pt x="0" y="0"/>
                </a:moveTo>
                <a:lnTo>
                  <a:pt x="3935349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783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 Healthcare Pitch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MS Healthcare Pitch">
      <a:majorFont>
        <a:latin typeface="Gill Sans MT"/>
        <a:ea typeface=""/>
        <a:cs typeface=""/>
      </a:majorFont>
      <a:minorFont>
        <a:latin typeface="Arial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2"/>
            </a:gs>
            <a:gs pos="100000">
              <a:schemeClr val="accent2"/>
            </a:gs>
          </a:gsLst>
          <a:lin ang="1440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MB Healthcare Pitch Deck SB_v3" id="{F20654C3-30CB-4A23-AE37-CA3918CCFD51}" vid="{71C4247B-9648-406B-9B0E-E7124027980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33BAED8-F9E7-4D41-86E9-333473F909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F4BDB64-2AF8-42D4-96C8-B6B6F098993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0C66BDC7-24D2-4343-8D41-18F9C23F86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456</Words>
  <Application>Microsoft Office PowerPoint</Application>
  <PresentationFormat>Widescreen</PresentationFormat>
  <Paragraphs>137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</vt:lpstr>
      <vt:lpstr>Calibri</vt:lpstr>
      <vt:lpstr>Courier New</vt:lpstr>
      <vt:lpstr>Gill Sans MT</vt:lpstr>
      <vt:lpstr>Office Theme</vt:lpstr>
      <vt:lpstr>Contamination &amp; Bacteria</vt:lpstr>
      <vt:lpstr>How does  this happen?</vt:lpstr>
      <vt:lpstr>How does  this happen?</vt:lpstr>
      <vt:lpstr>Pathogen: Bacteria</vt:lpstr>
      <vt:lpstr>Bacterial Growth Conditions</vt:lpstr>
      <vt:lpstr>Bacterial Growth Conditions     </vt:lpstr>
      <vt:lpstr>4 Major Bacteria That cause foodborne illnesses</vt:lpstr>
      <vt:lpstr>Salmonella Typhi</vt:lpstr>
      <vt:lpstr>Nontyphoidal Salmonella (NTS)</vt:lpstr>
      <vt:lpstr>Shigella Spp.</vt:lpstr>
      <vt:lpstr>Shinga toxin-producing e. coli (stec)</vt:lpstr>
      <vt:lpstr>Symptoms</vt:lpstr>
      <vt:lpstr>Class Activity: What's Wrong?</vt:lpstr>
      <vt:lpstr>Class Activity: What's Wrong?</vt:lpstr>
      <vt:lpstr>Class Activity: What's Wrong?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Contamination &amp; Bacteria</dc:title>
  <dc:creator>Chanley Ferguson</dc:creator>
  <cp:lastModifiedBy>Chanley Ferguson</cp:lastModifiedBy>
  <cp:revision>1</cp:revision>
  <dcterms:created xsi:type="dcterms:W3CDTF">2020-09-15T18:18:37Z</dcterms:created>
  <dcterms:modified xsi:type="dcterms:W3CDTF">2020-09-15T21:08:12Z</dcterms:modified>
</cp:coreProperties>
</file>